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1998" r:id="rId2"/>
    <p:sldId id="266" r:id="rId3"/>
    <p:sldId id="258" r:id="rId4"/>
    <p:sldId id="265" r:id="rId5"/>
    <p:sldId id="2005" r:id="rId6"/>
    <p:sldId id="2004" r:id="rId7"/>
    <p:sldId id="2003" r:id="rId8"/>
    <p:sldId id="264" r:id="rId9"/>
    <p:sldId id="261" r:id="rId10"/>
    <p:sldId id="2006" r:id="rId11"/>
    <p:sldId id="262" r:id="rId12"/>
    <p:sldId id="270" r:id="rId13"/>
    <p:sldId id="271" r:id="rId14"/>
    <p:sldId id="272" r:id="rId15"/>
    <p:sldId id="273" r:id="rId16"/>
    <p:sldId id="275" r:id="rId17"/>
    <p:sldId id="276" r:id="rId18"/>
    <p:sldId id="1995" r:id="rId19"/>
    <p:sldId id="1999" r:id="rId20"/>
    <p:sldId id="268" r:id="rId21"/>
    <p:sldId id="1981" r:id="rId22"/>
    <p:sldId id="2000" r:id="rId23"/>
    <p:sldId id="1983" r:id="rId24"/>
    <p:sldId id="2007" r:id="rId25"/>
    <p:sldId id="1985" r:id="rId26"/>
    <p:sldId id="1977" r:id="rId27"/>
    <p:sldId id="278" r:id="rId28"/>
    <p:sldId id="1986" r:id="rId29"/>
    <p:sldId id="282" r:id="rId30"/>
    <p:sldId id="1974" r:id="rId31"/>
    <p:sldId id="1973" r:id="rId32"/>
    <p:sldId id="2001" r:id="rId33"/>
    <p:sldId id="1976" r:id="rId34"/>
    <p:sldId id="2002" r:id="rId35"/>
    <p:sldId id="1975" r:id="rId36"/>
  </p:sldIdLst>
  <p:sldSz cx="12192000" cy="6858000"/>
  <p:notesSz cx="6858000" cy="9144000"/>
  <p:embeddedFontLst>
    <p:embeddedFont>
      <p:font typeface="Montserrat" pitchFamily="2" charset="77"/>
      <p:regular r:id="rId38"/>
      <p:bold r:id="rId39"/>
      <p:italic r:id="rId40"/>
      <p:boldItalic r:id="rId41"/>
    </p:embeddedFont>
    <p:embeddedFont>
      <p:font typeface="Montserrat Black" pitchFamily="2" charset="77"/>
      <p:bold r:id="rId42"/>
      <p:italic r:id="rId43"/>
      <p:boldItalic r:id="rId44"/>
    </p:embeddedFont>
    <p:embeddedFont>
      <p:font typeface="Raleway" panose="020B0503030101060003" pitchFamily="34" charset="77"/>
      <p:regular r:id="rId45"/>
      <p:bold r:id="rId46"/>
      <p:italic r:id="rId47"/>
      <p:boldItalic r:id="rId48"/>
    </p:embeddedFont>
    <p:embeddedFont>
      <p:font typeface="Trebuchet MS" panose="020B070302020209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fSmoLPjlTCj4MnylDxKjA==" hashData="bJTPXuXN3gdxHniH9Ggyq4VLfgZVttV1lmf/qS29mhYuSdYKCyDZeKsvOa7Xb7WgOzic54srGlAwls+E+rlRU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5AB"/>
    <a:srgbClr val="116F8B"/>
    <a:srgbClr val="E9F7FE"/>
    <a:srgbClr val="FFFFFF"/>
    <a:srgbClr val="F7F7F7"/>
    <a:srgbClr val="F2FBFA"/>
    <a:srgbClr val="7A807F"/>
    <a:srgbClr val="2FB4A9"/>
    <a:srgbClr val="26B5AA"/>
    <a:srgbClr val="1372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82" autoAdjust="0"/>
    <p:restoredTop sz="91758" autoAdjust="0"/>
  </p:normalViewPr>
  <p:slideViewPr>
    <p:cSldViewPr snapToGrid="0">
      <p:cViewPr varScale="1">
        <p:scale>
          <a:sx n="110" d="100"/>
          <a:sy n="110" d="100"/>
        </p:scale>
        <p:origin x="200" y="392"/>
      </p:cViewPr>
      <p:guideLst/>
    </p:cSldViewPr>
  </p:slideViewPr>
  <p:notesTextViewPr>
    <p:cViewPr>
      <p:scale>
        <a:sx n="3" d="2"/>
        <a:sy n="3" d="2"/>
      </p:scale>
      <p:origin x="0" y="0"/>
    </p:cViewPr>
  </p:notesTextViewPr>
  <p:sorterViewPr>
    <p:cViewPr>
      <p:scale>
        <a:sx n="100" d="100"/>
        <a:sy n="100" d="100"/>
      </p:scale>
      <p:origin x="0" y="-49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44596-AD9E-4417-B1CB-0D6896E6F740}" type="datetimeFigureOut">
              <a:rPr lang="en-US" smtClean="0"/>
              <a:t>1/27/24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BD97A-BA22-45F2-9F77-5999FA80F48A}" type="slidenum">
              <a:rPr lang="en-US" smtClean="0"/>
              <a:t>‹#›</a:t>
            </a:fld>
            <a:endParaRPr lang="en-US"/>
          </a:p>
        </p:txBody>
      </p:sp>
    </p:spTree>
    <p:extLst>
      <p:ext uri="{BB962C8B-B14F-4D97-AF65-F5344CB8AC3E}">
        <p14:creationId xmlns:p14="http://schemas.microsoft.com/office/powerpoint/2010/main" val="392934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AF260D-621A-4D59-8C5C-9F9832203BF6}" type="slidenum">
              <a:rPr lang="en-US" smtClean="0"/>
              <a:t>32</a:t>
            </a:fld>
            <a:endParaRPr lang="en-US"/>
          </a:p>
        </p:txBody>
      </p:sp>
    </p:spTree>
    <p:extLst>
      <p:ext uri="{BB962C8B-B14F-4D97-AF65-F5344CB8AC3E}">
        <p14:creationId xmlns:p14="http://schemas.microsoft.com/office/powerpoint/2010/main" val="1897908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6DD575-7B7B-4954-8AF7-6274F53CFF09}"/>
              </a:ext>
            </a:extLst>
          </p:cNvPr>
          <p:cNvSpPr>
            <a:spLocks noGrp="1"/>
          </p:cNvSpPr>
          <p:nvPr>
            <p:ph type="body" sz="quarter" idx="10"/>
          </p:nvPr>
        </p:nvSpPr>
        <p:spPr>
          <a:xfrm>
            <a:off x="252475" y="331864"/>
            <a:ext cx="9891650" cy="588886"/>
          </a:xfrm>
          <a:prstGeom prst="rect">
            <a:avLst/>
          </a:prstGeom>
        </p:spPr>
        <p:txBody>
          <a:bodyPr anchor="ctr"/>
          <a:lstStyle>
            <a:lvl1pPr marL="0" indent="0">
              <a:lnSpc>
                <a:spcPct val="100000"/>
              </a:lnSpc>
              <a:buNone/>
              <a:defRPr b="1">
                <a:solidFill>
                  <a:srgbClr val="2B2A25"/>
                </a:solidFill>
                <a:latin typeface="+mj-lt"/>
              </a:defRPr>
            </a:lvl1pPr>
          </a:lstStyle>
          <a:p>
            <a:pPr lvl="0"/>
            <a:r>
              <a:rPr lang="en-US" dirty="0"/>
              <a:t>Edit Master text styles</a:t>
            </a:r>
          </a:p>
        </p:txBody>
      </p:sp>
      <p:sp>
        <p:nvSpPr>
          <p:cNvPr id="9" name="Rectangle 8">
            <a:extLst>
              <a:ext uri="{FF2B5EF4-FFF2-40B4-BE49-F238E27FC236}">
                <a16:creationId xmlns:a16="http://schemas.microsoft.com/office/drawing/2014/main" id="{BE06C4CD-9499-4626-B09E-3F2BAE3708A3}"/>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25F8D65F-A8B9-4AD8-A179-3267E4447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sp>
        <p:nvSpPr>
          <p:cNvPr id="13" name="Rectangle: Top Corners Rounded 12">
            <a:extLst>
              <a:ext uri="{FF2B5EF4-FFF2-40B4-BE49-F238E27FC236}">
                <a16:creationId xmlns:a16="http://schemas.microsoft.com/office/drawing/2014/main" id="{32E152A6-4143-491C-844F-6E0AA4F0A12E}"/>
              </a:ext>
            </a:extLst>
          </p:cNvPr>
          <p:cNvSpPr/>
          <p:nvPr userDrawn="1"/>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B692C0BF-1635-42BE-99BA-FCD564D15DED}"/>
              </a:ext>
            </a:extLst>
          </p:cNvPr>
          <p:cNvSpPr txBox="1">
            <a:spLocks/>
          </p:cNvSpPr>
          <p:nvPr userDrawn="1"/>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a:t>
            </a:fld>
            <a:endParaRPr lang="en-US" dirty="0"/>
          </a:p>
        </p:txBody>
      </p:sp>
      <p:sp>
        <p:nvSpPr>
          <p:cNvPr id="20" name="Rectangle: Rounded Corners 5">
            <a:extLst>
              <a:ext uri="{FF2B5EF4-FFF2-40B4-BE49-F238E27FC236}">
                <a16:creationId xmlns:a16="http://schemas.microsoft.com/office/drawing/2014/main" id="{A8F4DD88-F72A-4540-A5C5-2EEA3F4767EA}"/>
              </a:ext>
            </a:extLst>
          </p:cNvPr>
          <p:cNvSpPr/>
          <p:nvPr userDrawn="1"/>
        </p:nvSpPr>
        <p:spPr>
          <a:xfrm flipH="1" flipV="1">
            <a:off x="360768" y="0"/>
            <a:ext cx="1280160" cy="91440"/>
          </a:xfrm>
          <a:prstGeom prst="round2SameRect">
            <a:avLst>
              <a:gd name="adj1" fmla="val 50000"/>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142549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8FC9-25CA-4B39-8E12-E97A7D7892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2648C-1CCD-4E19-8198-EEFDDCC094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E5002-F499-46CD-998D-ADB548CE6C62}"/>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5" name="Footer Placeholder 4">
            <a:extLst>
              <a:ext uri="{FF2B5EF4-FFF2-40B4-BE49-F238E27FC236}">
                <a16:creationId xmlns:a16="http://schemas.microsoft.com/office/drawing/2014/main" id="{28FFFB6F-BFB9-4306-A00C-3C8D66CCA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88456-E1F3-4B43-8F85-376122ADC8DE}"/>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418682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1C6CF-D888-4AE5-9F30-5064916D36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C81869-3CD0-4410-88A3-6CA1ECD356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373F27-96B8-4B8C-A421-5276693F4A7D}"/>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5" name="Footer Placeholder 4">
            <a:extLst>
              <a:ext uri="{FF2B5EF4-FFF2-40B4-BE49-F238E27FC236}">
                <a16:creationId xmlns:a16="http://schemas.microsoft.com/office/drawing/2014/main" id="{92E5C1CA-8750-40CA-A503-CC4EF4BB2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99D99-DA8B-49DF-A302-12E790E2BB79}"/>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349904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3C2F-8CC4-418B-80D6-3AFC09AA2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7AFFD-B05F-4AF1-B08E-29E92ABDCE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B4D67-59E0-437A-842D-D1CD6F7E1D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957B5-3DF7-43B8-BD2D-E3C70FB36E37}"/>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6" name="Footer Placeholder 5">
            <a:extLst>
              <a:ext uri="{FF2B5EF4-FFF2-40B4-BE49-F238E27FC236}">
                <a16:creationId xmlns:a16="http://schemas.microsoft.com/office/drawing/2014/main" id="{B28EC8F6-DA4F-422F-977F-309C51AF1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44E4ED-4B57-4C8E-B396-6697AE74F947}"/>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977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AC95-4755-4A41-AA14-F1F3196140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8BC3A9-7E7F-40D2-9551-FB2FA04991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AC3A0-16F7-457C-B602-9DA8948C3D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DD1E2F-C8C5-4D66-97A5-41DE4201B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A4097C-5DCD-4D33-AAFD-95DA393C84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79A513-9CFC-4B96-BE08-7A316EE95346}"/>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8" name="Footer Placeholder 7">
            <a:extLst>
              <a:ext uri="{FF2B5EF4-FFF2-40B4-BE49-F238E27FC236}">
                <a16:creationId xmlns:a16="http://schemas.microsoft.com/office/drawing/2014/main" id="{D04C68E9-E988-47DF-85F1-FE14FD8BF6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10EE92-89B9-4B69-9918-3228CD396707}"/>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3253478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9607-4076-4A6E-BED8-25884E8ED0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C2835-E247-42DB-A9B6-E9AEAC4BDC7E}"/>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4" name="Footer Placeholder 3">
            <a:extLst>
              <a:ext uri="{FF2B5EF4-FFF2-40B4-BE49-F238E27FC236}">
                <a16:creationId xmlns:a16="http://schemas.microsoft.com/office/drawing/2014/main" id="{A79E44F1-C5F1-441A-BFF4-F0E85485C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1D21B0-66F6-4DAC-BBCF-B653AA801831}"/>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2621345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FD560B-7901-4C69-BCBD-90551837C17E}"/>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3" name="Footer Placeholder 2">
            <a:extLst>
              <a:ext uri="{FF2B5EF4-FFF2-40B4-BE49-F238E27FC236}">
                <a16:creationId xmlns:a16="http://schemas.microsoft.com/office/drawing/2014/main" id="{360EF40C-0EBD-4B87-88F6-2FA4C5D6E1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55F5A8-E00B-4AC7-BC30-3AF595324BDE}"/>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3582534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BAD5-C9C4-4651-921F-896599ECC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4F769-B2AC-4E25-BF2D-6C0AD46D07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9635E7-56C9-4D83-8EEC-1BB4A093A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D05BA8-6513-4419-80FF-2FC69C1FDB82}"/>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6" name="Footer Placeholder 5">
            <a:extLst>
              <a:ext uri="{FF2B5EF4-FFF2-40B4-BE49-F238E27FC236}">
                <a16:creationId xmlns:a16="http://schemas.microsoft.com/office/drawing/2014/main" id="{E7104789-93A9-480D-964D-6A378B217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05BF5-7013-4116-8187-1B2078CD12B1}"/>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335233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D44C-09A1-47F5-8A02-4EC065941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E53F87-457A-45B9-BE48-4D969B480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1CB98F-E53C-4A1B-9604-674B671BB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EE75EF-74CA-4242-A0ED-2E8BF761F549}"/>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6" name="Footer Placeholder 5">
            <a:extLst>
              <a:ext uri="{FF2B5EF4-FFF2-40B4-BE49-F238E27FC236}">
                <a16:creationId xmlns:a16="http://schemas.microsoft.com/office/drawing/2014/main" id="{8C459157-A9E8-4F22-BBD3-88EE3445C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3E8F1A-F754-457C-A7A5-2E836D8C3D21}"/>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2103881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DC54-3A48-4F32-A4F6-A00136755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36B17A-0039-42CA-9244-12B7C47E3B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EAAC6E-58D7-4B69-A324-AA547B3CDA56}"/>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5" name="Footer Placeholder 4">
            <a:extLst>
              <a:ext uri="{FF2B5EF4-FFF2-40B4-BE49-F238E27FC236}">
                <a16:creationId xmlns:a16="http://schemas.microsoft.com/office/drawing/2014/main" id="{7F67977F-539A-49D5-A686-ACBBCC959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15DFF-0B84-4513-9D79-42317A8F56F1}"/>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400187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36398-8F90-46C9-AB37-4AB1FADC7A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F7C5DE-765E-4293-A30C-897807FBF1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212F0-BF27-46FF-9598-10551683B8A2}"/>
              </a:ext>
            </a:extLst>
          </p:cNvPr>
          <p:cNvSpPr>
            <a:spLocks noGrp="1"/>
          </p:cNvSpPr>
          <p:nvPr>
            <p:ph type="dt" sz="half" idx="10"/>
          </p:nvPr>
        </p:nvSpPr>
        <p:spPr/>
        <p:txBody>
          <a:bodyPr/>
          <a:lstStyle/>
          <a:p>
            <a:fld id="{76E6BC60-DBA2-47D5-8CB7-A3D385163334}" type="datetimeFigureOut">
              <a:rPr lang="en-US" smtClean="0"/>
              <a:t>1/27/24</a:t>
            </a:fld>
            <a:endParaRPr lang="en-US"/>
          </a:p>
        </p:txBody>
      </p:sp>
      <p:sp>
        <p:nvSpPr>
          <p:cNvPr id="5" name="Footer Placeholder 4">
            <a:extLst>
              <a:ext uri="{FF2B5EF4-FFF2-40B4-BE49-F238E27FC236}">
                <a16:creationId xmlns:a16="http://schemas.microsoft.com/office/drawing/2014/main" id="{C1654CE1-682E-458C-8AD8-CFE03E31E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E4B08-8B52-4383-8082-8BEE4E0907B6}"/>
              </a:ext>
            </a:extLst>
          </p:cNvPr>
          <p:cNvSpPr>
            <a:spLocks noGrp="1"/>
          </p:cNvSpPr>
          <p:nvPr>
            <p:ph type="sldNum" sz="quarter" idx="12"/>
          </p:nvPr>
        </p:nvSpPr>
        <p:spPr/>
        <p:txBody>
          <a:bodyPr/>
          <a:lstStyle/>
          <a:p>
            <a:fld id="{9B8963F8-CFD7-4B3E-9871-4E8F8BDEF9A0}" type="slidenum">
              <a:rPr lang="en-US" smtClean="0"/>
              <a:t>‹#›</a:t>
            </a:fld>
            <a:endParaRPr lang="en-US"/>
          </a:p>
        </p:txBody>
      </p:sp>
    </p:spTree>
    <p:extLst>
      <p:ext uri="{BB962C8B-B14F-4D97-AF65-F5344CB8AC3E}">
        <p14:creationId xmlns:p14="http://schemas.microsoft.com/office/powerpoint/2010/main" val="146343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6DD575-7B7B-4954-8AF7-6274F53CFF09}"/>
              </a:ext>
            </a:extLst>
          </p:cNvPr>
          <p:cNvSpPr>
            <a:spLocks noGrp="1"/>
          </p:cNvSpPr>
          <p:nvPr>
            <p:ph type="body" sz="quarter" idx="10"/>
          </p:nvPr>
        </p:nvSpPr>
        <p:spPr>
          <a:xfrm>
            <a:off x="252475" y="331864"/>
            <a:ext cx="9891650" cy="588886"/>
          </a:xfrm>
          <a:prstGeom prst="rect">
            <a:avLst/>
          </a:prstGeom>
        </p:spPr>
        <p:txBody>
          <a:bodyPr anchor="ctr"/>
          <a:lstStyle>
            <a:lvl1pPr marL="0" indent="0">
              <a:lnSpc>
                <a:spcPct val="100000"/>
              </a:lnSpc>
              <a:buNone/>
              <a:defRPr b="1">
                <a:solidFill>
                  <a:srgbClr val="2B2A25"/>
                </a:solidFill>
                <a:latin typeface="+mj-lt"/>
              </a:defRPr>
            </a:lvl1pPr>
          </a:lstStyle>
          <a:p>
            <a:pPr lvl="0"/>
            <a:r>
              <a:rPr lang="en-US" dirty="0"/>
              <a:t>Edit Master text styles</a:t>
            </a:r>
          </a:p>
        </p:txBody>
      </p:sp>
      <p:pic>
        <p:nvPicPr>
          <p:cNvPr id="10" name="Picture 9" descr="A blue and black logo&#10;&#10;Description automatically generated">
            <a:extLst>
              <a:ext uri="{FF2B5EF4-FFF2-40B4-BE49-F238E27FC236}">
                <a16:creationId xmlns:a16="http://schemas.microsoft.com/office/drawing/2014/main" id="{25F8D65F-A8B9-4AD8-A179-3267E4447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sp>
        <p:nvSpPr>
          <p:cNvPr id="17" name="TextBox 16">
            <a:extLst>
              <a:ext uri="{FF2B5EF4-FFF2-40B4-BE49-F238E27FC236}">
                <a16:creationId xmlns:a16="http://schemas.microsoft.com/office/drawing/2014/main" id="{C9F4A7E4-90C7-458C-B5A6-9841CB3309F8}"/>
              </a:ext>
            </a:extLst>
          </p:cNvPr>
          <p:cNvSpPr txBox="1"/>
          <p:nvPr userDrawn="1"/>
        </p:nvSpPr>
        <p:spPr>
          <a:xfrm>
            <a:off x="-1" y="6541885"/>
            <a:ext cx="2959100" cy="215444"/>
          </a:xfrm>
          <a:prstGeom prst="rect">
            <a:avLst/>
          </a:prstGeom>
          <a:noFill/>
        </p:spPr>
        <p:txBody>
          <a:bodyPr wrap="square" rtlCol="0">
            <a:spAutoFit/>
          </a:bodyPr>
          <a:lstStyle/>
          <a:p>
            <a:r>
              <a:rPr lang="en-US" sz="800" b="1" dirty="0"/>
              <a:t>© 2024 Surge365 LLC  | All Rights Reserved.</a:t>
            </a:r>
          </a:p>
        </p:txBody>
      </p:sp>
      <p:sp>
        <p:nvSpPr>
          <p:cNvPr id="2" name="Rectangle 1">
            <a:extLst>
              <a:ext uri="{FF2B5EF4-FFF2-40B4-BE49-F238E27FC236}">
                <a16:creationId xmlns:a16="http://schemas.microsoft.com/office/drawing/2014/main" id="{0321E307-9F63-9BB8-AD0A-B4B757315BA6}"/>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ABDA7EFC-8ECB-07F1-6116-15D2F611CFCD}"/>
              </a:ext>
            </a:extLst>
          </p:cNvPr>
          <p:cNvSpPr/>
          <p:nvPr userDrawn="1"/>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18233A4F-AF53-74F8-1AEB-7A98864FCB3E}"/>
              </a:ext>
            </a:extLst>
          </p:cNvPr>
          <p:cNvSpPr txBox="1">
            <a:spLocks/>
          </p:cNvSpPr>
          <p:nvPr userDrawn="1"/>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a:t>
            </a:fld>
            <a:endParaRPr lang="en-US" dirty="0"/>
          </a:p>
        </p:txBody>
      </p:sp>
      <p:sp>
        <p:nvSpPr>
          <p:cNvPr id="6" name="Rectangle: Rounded Corners 5">
            <a:extLst>
              <a:ext uri="{FF2B5EF4-FFF2-40B4-BE49-F238E27FC236}">
                <a16:creationId xmlns:a16="http://schemas.microsoft.com/office/drawing/2014/main" id="{B7CE59A5-9D81-049C-1BC0-36AE1CF93B82}"/>
              </a:ext>
            </a:extLst>
          </p:cNvPr>
          <p:cNvSpPr/>
          <p:nvPr userDrawn="1"/>
        </p:nvSpPr>
        <p:spPr>
          <a:xfrm flipH="1" flipV="1">
            <a:off x="360768" y="0"/>
            <a:ext cx="1280160" cy="91440"/>
          </a:xfrm>
          <a:prstGeom prst="round2SameRect">
            <a:avLst>
              <a:gd name="adj1" fmla="val 50000"/>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366506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6DD575-7B7B-4954-8AF7-6274F53CFF09}"/>
              </a:ext>
            </a:extLst>
          </p:cNvPr>
          <p:cNvSpPr>
            <a:spLocks noGrp="1"/>
          </p:cNvSpPr>
          <p:nvPr>
            <p:ph type="body" sz="quarter" idx="10"/>
          </p:nvPr>
        </p:nvSpPr>
        <p:spPr>
          <a:xfrm>
            <a:off x="252475" y="331864"/>
            <a:ext cx="9891650" cy="588886"/>
          </a:xfrm>
          <a:prstGeom prst="rect">
            <a:avLst/>
          </a:prstGeom>
        </p:spPr>
        <p:txBody>
          <a:bodyPr anchor="ctr"/>
          <a:lstStyle>
            <a:lvl1pPr marL="0" indent="0">
              <a:lnSpc>
                <a:spcPct val="100000"/>
              </a:lnSpc>
              <a:buNone/>
              <a:defRPr b="1">
                <a:solidFill>
                  <a:srgbClr val="2B2A25"/>
                </a:solidFill>
                <a:latin typeface="+mj-lt"/>
              </a:defRPr>
            </a:lvl1pPr>
          </a:lstStyle>
          <a:p>
            <a:pPr lvl="0"/>
            <a:r>
              <a:rPr lang="en-US" dirty="0"/>
              <a:t>Edit Master text styles</a:t>
            </a:r>
          </a:p>
        </p:txBody>
      </p:sp>
      <p:pic>
        <p:nvPicPr>
          <p:cNvPr id="10" name="Picture 9" descr="A blue and black logo&#10;&#10;Description automatically generated">
            <a:extLst>
              <a:ext uri="{FF2B5EF4-FFF2-40B4-BE49-F238E27FC236}">
                <a16:creationId xmlns:a16="http://schemas.microsoft.com/office/drawing/2014/main" id="{25F8D65F-A8B9-4AD8-A179-3267E4447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cxnSp>
        <p:nvCxnSpPr>
          <p:cNvPr id="16" name="Straight Connector 15">
            <a:extLst>
              <a:ext uri="{FF2B5EF4-FFF2-40B4-BE49-F238E27FC236}">
                <a16:creationId xmlns:a16="http://schemas.microsoft.com/office/drawing/2014/main" id="{B2FBE97B-5576-4EBA-95F0-19EEB587C26E}"/>
              </a:ext>
            </a:extLst>
          </p:cNvPr>
          <p:cNvCxnSpPr>
            <a:cxnSpLocks/>
          </p:cNvCxnSpPr>
          <p:nvPr userDrawn="1"/>
        </p:nvCxnSpPr>
        <p:spPr>
          <a:xfrm>
            <a:off x="2655971" y="6649607"/>
            <a:ext cx="274320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9F4A7E4-90C7-458C-B5A6-9841CB3309F8}"/>
              </a:ext>
            </a:extLst>
          </p:cNvPr>
          <p:cNvSpPr txBox="1"/>
          <p:nvPr userDrawn="1"/>
        </p:nvSpPr>
        <p:spPr>
          <a:xfrm>
            <a:off x="-1" y="6541885"/>
            <a:ext cx="2959100" cy="215444"/>
          </a:xfrm>
          <a:prstGeom prst="rect">
            <a:avLst/>
          </a:prstGeom>
          <a:noFill/>
        </p:spPr>
        <p:txBody>
          <a:bodyPr wrap="square" rtlCol="0">
            <a:spAutoFit/>
          </a:bodyPr>
          <a:lstStyle/>
          <a:p>
            <a:r>
              <a:rPr lang="en-US" sz="800" b="1" dirty="0"/>
              <a:t>© 2024 Surge365 LLC  | All Rights Reserved.</a:t>
            </a:r>
          </a:p>
        </p:txBody>
      </p:sp>
      <p:sp>
        <p:nvSpPr>
          <p:cNvPr id="18" name="TextBox 17">
            <a:extLst>
              <a:ext uri="{FF2B5EF4-FFF2-40B4-BE49-F238E27FC236}">
                <a16:creationId xmlns:a16="http://schemas.microsoft.com/office/drawing/2014/main" id="{00232522-2850-4AB0-8B20-D17E52AAA770}"/>
              </a:ext>
            </a:extLst>
          </p:cNvPr>
          <p:cNvSpPr txBox="1"/>
          <p:nvPr userDrawn="1"/>
        </p:nvSpPr>
        <p:spPr>
          <a:xfrm>
            <a:off x="5368925" y="6541885"/>
            <a:ext cx="2959100" cy="215444"/>
          </a:xfrm>
          <a:prstGeom prst="rect">
            <a:avLst/>
          </a:prstGeom>
          <a:noFill/>
        </p:spPr>
        <p:txBody>
          <a:bodyPr wrap="square" rtlCol="0">
            <a:spAutoFit/>
          </a:bodyPr>
          <a:lstStyle/>
          <a:p>
            <a:pPr algn="ctr"/>
            <a:r>
              <a:rPr lang="en-US" sz="800" b="1" dirty="0"/>
              <a:t>CNBC Select – Nov 2023 / Bankrate – May 2023</a:t>
            </a:r>
          </a:p>
        </p:txBody>
      </p:sp>
      <p:cxnSp>
        <p:nvCxnSpPr>
          <p:cNvPr id="19" name="Straight Connector 18">
            <a:extLst>
              <a:ext uri="{FF2B5EF4-FFF2-40B4-BE49-F238E27FC236}">
                <a16:creationId xmlns:a16="http://schemas.microsoft.com/office/drawing/2014/main" id="{810FFE93-2087-4F35-90F9-BC09A0D3F12D}"/>
              </a:ext>
            </a:extLst>
          </p:cNvPr>
          <p:cNvCxnSpPr>
            <a:cxnSpLocks/>
          </p:cNvCxnSpPr>
          <p:nvPr userDrawn="1"/>
        </p:nvCxnSpPr>
        <p:spPr>
          <a:xfrm>
            <a:off x="8356600" y="6649607"/>
            <a:ext cx="329184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321E307-9F63-9BB8-AD0A-B4B757315BA6}"/>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ABDA7EFC-8ECB-07F1-6116-15D2F611CFCD}"/>
              </a:ext>
            </a:extLst>
          </p:cNvPr>
          <p:cNvSpPr/>
          <p:nvPr userDrawn="1"/>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18233A4F-AF53-74F8-1AEB-7A98864FCB3E}"/>
              </a:ext>
            </a:extLst>
          </p:cNvPr>
          <p:cNvSpPr txBox="1">
            <a:spLocks/>
          </p:cNvSpPr>
          <p:nvPr userDrawn="1"/>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a:t>
            </a:fld>
            <a:endParaRPr lang="en-US" dirty="0"/>
          </a:p>
        </p:txBody>
      </p:sp>
      <p:sp>
        <p:nvSpPr>
          <p:cNvPr id="6" name="Rectangle: Rounded Corners 5">
            <a:extLst>
              <a:ext uri="{FF2B5EF4-FFF2-40B4-BE49-F238E27FC236}">
                <a16:creationId xmlns:a16="http://schemas.microsoft.com/office/drawing/2014/main" id="{B7CE59A5-9D81-049C-1BC0-36AE1CF93B82}"/>
              </a:ext>
            </a:extLst>
          </p:cNvPr>
          <p:cNvSpPr/>
          <p:nvPr userDrawn="1"/>
        </p:nvSpPr>
        <p:spPr>
          <a:xfrm flipH="1" flipV="1">
            <a:off x="360768" y="0"/>
            <a:ext cx="1280160" cy="91440"/>
          </a:xfrm>
          <a:prstGeom prst="round2SameRect">
            <a:avLst>
              <a:gd name="adj1" fmla="val 50000"/>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249108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6DD575-7B7B-4954-8AF7-6274F53CFF09}"/>
              </a:ext>
            </a:extLst>
          </p:cNvPr>
          <p:cNvSpPr>
            <a:spLocks noGrp="1"/>
          </p:cNvSpPr>
          <p:nvPr>
            <p:ph type="body" sz="quarter" idx="10"/>
          </p:nvPr>
        </p:nvSpPr>
        <p:spPr>
          <a:xfrm>
            <a:off x="252475" y="331864"/>
            <a:ext cx="9891650" cy="588886"/>
          </a:xfrm>
          <a:prstGeom prst="rect">
            <a:avLst/>
          </a:prstGeom>
        </p:spPr>
        <p:txBody>
          <a:bodyPr anchor="ctr"/>
          <a:lstStyle>
            <a:lvl1pPr marL="0" indent="0">
              <a:lnSpc>
                <a:spcPct val="100000"/>
              </a:lnSpc>
              <a:buNone/>
              <a:defRPr b="1">
                <a:solidFill>
                  <a:srgbClr val="2B2A25"/>
                </a:solidFill>
                <a:latin typeface="+mj-lt"/>
              </a:defRPr>
            </a:lvl1pPr>
          </a:lstStyle>
          <a:p>
            <a:pPr lvl="0"/>
            <a:r>
              <a:rPr lang="en-US" dirty="0"/>
              <a:t>Edit Master text styles</a:t>
            </a:r>
          </a:p>
        </p:txBody>
      </p:sp>
      <p:pic>
        <p:nvPicPr>
          <p:cNvPr id="10" name="Picture 9" descr="A blue and black logo&#10;&#10;Description automatically generated">
            <a:extLst>
              <a:ext uri="{FF2B5EF4-FFF2-40B4-BE49-F238E27FC236}">
                <a16:creationId xmlns:a16="http://schemas.microsoft.com/office/drawing/2014/main" id="{25F8D65F-A8B9-4AD8-A179-3267E4447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cxnSp>
        <p:nvCxnSpPr>
          <p:cNvPr id="20" name="Straight Connector 19">
            <a:extLst>
              <a:ext uri="{FF2B5EF4-FFF2-40B4-BE49-F238E27FC236}">
                <a16:creationId xmlns:a16="http://schemas.microsoft.com/office/drawing/2014/main" id="{9E1DB365-0327-425D-9444-DAB01A8B3333}"/>
              </a:ext>
            </a:extLst>
          </p:cNvPr>
          <p:cNvCxnSpPr>
            <a:cxnSpLocks/>
          </p:cNvCxnSpPr>
          <p:nvPr userDrawn="1"/>
        </p:nvCxnSpPr>
        <p:spPr>
          <a:xfrm>
            <a:off x="2655971" y="6649607"/>
            <a:ext cx="210312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21D1F0-040B-4776-8E47-74284F475739}"/>
              </a:ext>
            </a:extLst>
          </p:cNvPr>
          <p:cNvSpPr txBox="1"/>
          <p:nvPr userDrawn="1"/>
        </p:nvSpPr>
        <p:spPr>
          <a:xfrm>
            <a:off x="-1" y="6541885"/>
            <a:ext cx="2959100" cy="215444"/>
          </a:xfrm>
          <a:prstGeom prst="rect">
            <a:avLst/>
          </a:prstGeom>
          <a:noFill/>
        </p:spPr>
        <p:txBody>
          <a:bodyPr wrap="square" rtlCol="0">
            <a:spAutoFit/>
          </a:bodyPr>
          <a:lstStyle/>
          <a:p>
            <a:r>
              <a:rPr lang="en-US" sz="800" b="1" dirty="0"/>
              <a:t>© 2024 Surge365 LLC  | All Rights Reserved.</a:t>
            </a:r>
          </a:p>
        </p:txBody>
      </p:sp>
      <p:sp>
        <p:nvSpPr>
          <p:cNvPr id="22" name="TextBox 21">
            <a:extLst>
              <a:ext uri="{FF2B5EF4-FFF2-40B4-BE49-F238E27FC236}">
                <a16:creationId xmlns:a16="http://schemas.microsoft.com/office/drawing/2014/main" id="{5E263803-48A9-4D60-9C40-C80D68002980}"/>
              </a:ext>
            </a:extLst>
          </p:cNvPr>
          <p:cNvSpPr txBox="1"/>
          <p:nvPr userDrawn="1"/>
        </p:nvSpPr>
        <p:spPr>
          <a:xfrm>
            <a:off x="4557712" y="6541885"/>
            <a:ext cx="4581526" cy="215444"/>
          </a:xfrm>
          <a:prstGeom prst="rect">
            <a:avLst/>
          </a:prstGeom>
          <a:noFill/>
        </p:spPr>
        <p:txBody>
          <a:bodyPr wrap="square" rtlCol="0">
            <a:spAutoFit/>
          </a:bodyPr>
          <a:lstStyle/>
          <a:p>
            <a:pPr algn="ctr"/>
            <a:r>
              <a:rPr lang="en-US" sz="800" b="1" dirty="0"/>
              <a:t>Fox Business – Oct 2023 / CNBC – Nov 2023 / InvestorPlace – Oct 2023</a:t>
            </a:r>
          </a:p>
        </p:txBody>
      </p:sp>
      <p:cxnSp>
        <p:nvCxnSpPr>
          <p:cNvPr id="23" name="Straight Connector 22">
            <a:extLst>
              <a:ext uri="{FF2B5EF4-FFF2-40B4-BE49-F238E27FC236}">
                <a16:creationId xmlns:a16="http://schemas.microsoft.com/office/drawing/2014/main" id="{1B5D1575-BFBC-43EE-AAEE-6FA38AD60A6F}"/>
              </a:ext>
            </a:extLst>
          </p:cNvPr>
          <p:cNvCxnSpPr>
            <a:cxnSpLocks/>
          </p:cNvCxnSpPr>
          <p:nvPr userDrawn="1"/>
        </p:nvCxnSpPr>
        <p:spPr>
          <a:xfrm>
            <a:off x="8973820" y="6649607"/>
            <a:ext cx="265176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56748F7-3100-7E32-8B25-6CEA529D699F}"/>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DDE70A38-F2AD-4126-E950-CC2A59AF438F}"/>
              </a:ext>
            </a:extLst>
          </p:cNvPr>
          <p:cNvSpPr/>
          <p:nvPr userDrawn="1"/>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833281DD-3EA0-FF33-8741-A99FEF0E961B}"/>
              </a:ext>
            </a:extLst>
          </p:cNvPr>
          <p:cNvSpPr txBox="1">
            <a:spLocks/>
          </p:cNvSpPr>
          <p:nvPr userDrawn="1"/>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a:t>
            </a:fld>
            <a:endParaRPr lang="en-US" dirty="0"/>
          </a:p>
        </p:txBody>
      </p:sp>
      <p:sp>
        <p:nvSpPr>
          <p:cNvPr id="6" name="Rectangle: Rounded Corners 5">
            <a:extLst>
              <a:ext uri="{FF2B5EF4-FFF2-40B4-BE49-F238E27FC236}">
                <a16:creationId xmlns:a16="http://schemas.microsoft.com/office/drawing/2014/main" id="{0998D946-A5EF-C093-4477-6A428165DAC1}"/>
              </a:ext>
            </a:extLst>
          </p:cNvPr>
          <p:cNvSpPr/>
          <p:nvPr userDrawn="1"/>
        </p:nvSpPr>
        <p:spPr>
          <a:xfrm flipH="1" flipV="1">
            <a:off x="360768" y="0"/>
            <a:ext cx="1280160" cy="91440"/>
          </a:xfrm>
          <a:prstGeom prst="round2SameRect">
            <a:avLst>
              <a:gd name="adj1" fmla="val 50000"/>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90577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6DD575-7B7B-4954-8AF7-6274F53CFF09}"/>
              </a:ext>
            </a:extLst>
          </p:cNvPr>
          <p:cNvSpPr>
            <a:spLocks noGrp="1"/>
          </p:cNvSpPr>
          <p:nvPr>
            <p:ph type="body" sz="quarter" idx="10"/>
          </p:nvPr>
        </p:nvSpPr>
        <p:spPr>
          <a:xfrm>
            <a:off x="252475" y="331864"/>
            <a:ext cx="9891650" cy="588886"/>
          </a:xfrm>
          <a:prstGeom prst="rect">
            <a:avLst/>
          </a:prstGeom>
        </p:spPr>
        <p:txBody>
          <a:bodyPr anchor="ctr"/>
          <a:lstStyle>
            <a:lvl1pPr marL="0" indent="0">
              <a:lnSpc>
                <a:spcPct val="100000"/>
              </a:lnSpc>
              <a:buNone/>
              <a:defRPr b="1">
                <a:solidFill>
                  <a:srgbClr val="2B2A25"/>
                </a:solidFill>
                <a:latin typeface="+mj-lt"/>
              </a:defRPr>
            </a:lvl1pPr>
          </a:lstStyle>
          <a:p>
            <a:pPr lvl="0"/>
            <a:r>
              <a:rPr lang="en-US" dirty="0"/>
              <a:t>Edit Master text styles</a:t>
            </a:r>
          </a:p>
        </p:txBody>
      </p:sp>
      <p:pic>
        <p:nvPicPr>
          <p:cNvPr id="10" name="Picture 9" descr="A blue and black logo&#10;&#10;Description automatically generated">
            <a:extLst>
              <a:ext uri="{FF2B5EF4-FFF2-40B4-BE49-F238E27FC236}">
                <a16:creationId xmlns:a16="http://schemas.microsoft.com/office/drawing/2014/main" id="{25F8D65F-A8B9-4AD8-A179-3267E4447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sp>
        <p:nvSpPr>
          <p:cNvPr id="11" name="Text Placeholder 7">
            <a:extLst>
              <a:ext uri="{FF2B5EF4-FFF2-40B4-BE49-F238E27FC236}">
                <a16:creationId xmlns:a16="http://schemas.microsoft.com/office/drawing/2014/main" id="{D5C60787-F520-4219-9837-549B5C54F0CA}"/>
              </a:ext>
            </a:extLst>
          </p:cNvPr>
          <p:cNvSpPr>
            <a:spLocks noGrp="1"/>
          </p:cNvSpPr>
          <p:nvPr>
            <p:ph type="body" sz="quarter" idx="11"/>
          </p:nvPr>
        </p:nvSpPr>
        <p:spPr>
          <a:xfrm>
            <a:off x="252474" y="930275"/>
            <a:ext cx="9891650" cy="365760"/>
          </a:xfrm>
          <a:prstGeom prst="rect">
            <a:avLst/>
          </a:prstGeom>
        </p:spPr>
        <p:txBody>
          <a:bodyPr anchor="ctr">
            <a:normAutofit/>
          </a:bodyPr>
          <a:lstStyle>
            <a:lvl1pPr marL="0" indent="0">
              <a:lnSpc>
                <a:spcPct val="100000"/>
              </a:lnSpc>
              <a:buNone/>
              <a:defRPr sz="2400" b="1">
                <a:solidFill>
                  <a:srgbClr val="13728D"/>
                </a:solidFill>
                <a:latin typeface="+mj-lt"/>
              </a:defRPr>
            </a:lvl1pPr>
          </a:lstStyle>
          <a:p>
            <a:pPr lvl="0"/>
            <a:r>
              <a:rPr lang="en-US" dirty="0"/>
              <a:t>Edit Master text styles</a:t>
            </a:r>
          </a:p>
        </p:txBody>
      </p:sp>
      <p:sp>
        <p:nvSpPr>
          <p:cNvPr id="2" name="Rectangle 1">
            <a:extLst>
              <a:ext uri="{FF2B5EF4-FFF2-40B4-BE49-F238E27FC236}">
                <a16:creationId xmlns:a16="http://schemas.microsoft.com/office/drawing/2014/main" id="{8CC2C2D7-02E8-A25B-9546-57832516D1A4}"/>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5">
            <a:extLst>
              <a:ext uri="{FF2B5EF4-FFF2-40B4-BE49-F238E27FC236}">
                <a16:creationId xmlns:a16="http://schemas.microsoft.com/office/drawing/2014/main" id="{7F320A9C-F224-F877-0231-1A115A16352E}"/>
              </a:ext>
            </a:extLst>
          </p:cNvPr>
          <p:cNvSpPr/>
          <p:nvPr userDrawn="1"/>
        </p:nvSpPr>
        <p:spPr>
          <a:xfrm flipH="1" flipV="1">
            <a:off x="360768" y="0"/>
            <a:ext cx="1280160" cy="91440"/>
          </a:xfrm>
          <a:prstGeom prst="round2SameRect">
            <a:avLst>
              <a:gd name="adj1" fmla="val 50000"/>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3590508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6DD575-7B7B-4954-8AF7-6274F53CFF09}"/>
              </a:ext>
            </a:extLst>
          </p:cNvPr>
          <p:cNvSpPr>
            <a:spLocks noGrp="1"/>
          </p:cNvSpPr>
          <p:nvPr>
            <p:ph type="body" sz="quarter" idx="10"/>
          </p:nvPr>
        </p:nvSpPr>
        <p:spPr>
          <a:xfrm>
            <a:off x="252475" y="331864"/>
            <a:ext cx="9891650" cy="588886"/>
          </a:xfrm>
          <a:prstGeom prst="rect">
            <a:avLst/>
          </a:prstGeom>
        </p:spPr>
        <p:txBody>
          <a:bodyPr anchor="ctr"/>
          <a:lstStyle>
            <a:lvl1pPr marL="0" indent="0">
              <a:lnSpc>
                <a:spcPct val="100000"/>
              </a:lnSpc>
              <a:buNone/>
              <a:defRPr b="1">
                <a:solidFill>
                  <a:srgbClr val="2B2A25"/>
                </a:solidFill>
                <a:latin typeface="+mj-lt"/>
              </a:defRPr>
            </a:lvl1pPr>
          </a:lstStyle>
          <a:p>
            <a:pPr lvl="0"/>
            <a:r>
              <a:rPr lang="en-US" dirty="0"/>
              <a:t>Edit Master text styles</a:t>
            </a:r>
          </a:p>
        </p:txBody>
      </p:sp>
      <p:sp>
        <p:nvSpPr>
          <p:cNvPr id="2" name="Rectangle: Rounded Corners 5">
            <a:extLst>
              <a:ext uri="{FF2B5EF4-FFF2-40B4-BE49-F238E27FC236}">
                <a16:creationId xmlns:a16="http://schemas.microsoft.com/office/drawing/2014/main" id="{62599A24-718C-6888-4641-48A2AB0AFF5D}"/>
              </a:ext>
            </a:extLst>
          </p:cNvPr>
          <p:cNvSpPr/>
          <p:nvPr userDrawn="1"/>
        </p:nvSpPr>
        <p:spPr>
          <a:xfrm flipH="1" flipV="1">
            <a:off x="360768" y="0"/>
            <a:ext cx="1280160" cy="91440"/>
          </a:xfrm>
          <a:prstGeom prst="round2SameRect">
            <a:avLst>
              <a:gd name="adj1" fmla="val 50000"/>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399875B7-6B75-88BF-B573-A5218328579C}"/>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81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blue and black logo&#10;&#10;Description automatically generated">
            <a:extLst>
              <a:ext uri="{FF2B5EF4-FFF2-40B4-BE49-F238E27FC236}">
                <a16:creationId xmlns:a16="http://schemas.microsoft.com/office/drawing/2014/main" id="{25F8D65F-A8B9-4AD8-A179-3267E4447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sp>
        <p:nvSpPr>
          <p:cNvPr id="2" name="Rectangle 1">
            <a:extLst>
              <a:ext uri="{FF2B5EF4-FFF2-40B4-BE49-F238E27FC236}">
                <a16:creationId xmlns:a16="http://schemas.microsoft.com/office/drawing/2014/main" id="{5A88AA42-9923-79EB-7A9F-6BAB027907EA}"/>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071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descr="A blue and black logo&#10;&#10;Description automatically generated">
            <a:extLst>
              <a:ext uri="{FF2B5EF4-FFF2-40B4-BE49-F238E27FC236}">
                <a16:creationId xmlns:a16="http://schemas.microsoft.com/office/drawing/2014/main" id="{25F8D65F-A8B9-4AD8-A179-3267E4447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451560" y="361785"/>
            <a:ext cx="1288880" cy="529044"/>
          </a:xfrm>
          <a:prstGeom prst="rect">
            <a:avLst/>
          </a:prstGeom>
        </p:spPr>
      </p:pic>
      <p:sp>
        <p:nvSpPr>
          <p:cNvPr id="2" name="Rectangle 1">
            <a:extLst>
              <a:ext uri="{FF2B5EF4-FFF2-40B4-BE49-F238E27FC236}">
                <a16:creationId xmlns:a16="http://schemas.microsoft.com/office/drawing/2014/main" id="{3E8AA3C5-9C65-0721-6645-C439A1E39378}"/>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6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44D2CF-A853-E571-9D51-6F2B47EC279C}"/>
              </a:ext>
            </a:extLst>
          </p:cNvPr>
          <p:cNvSpPr/>
          <p:nvPr userDrawn="1"/>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93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EA0FE-8D9F-4456-8BA8-3FA31B374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3E5538-8F2C-4B4F-9C9B-265726F60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CF809-19AB-4DF2-87E4-8A3643815C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6BC60-DBA2-47D5-8CB7-A3D385163334}" type="datetimeFigureOut">
              <a:rPr lang="en-US" smtClean="0"/>
              <a:t>1/27/24</a:t>
            </a:fld>
            <a:endParaRPr lang="en-US"/>
          </a:p>
        </p:txBody>
      </p:sp>
      <p:sp>
        <p:nvSpPr>
          <p:cNvPr id="5" name="Footer Placeholder 4">
            <a:extLst>
              <a:ext uri="{FF2B5EF4-FFF2-40B4-BE49-F238E27FC236}">
                <a16:creationId xmlns:a16="http://schemas.microsoft.com/office/drawing/2014/main" id="{B83407FA-D68B-4CD2-BC20-5F25385F5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01A0D3-8BCC-41F7-8178-F0C08F861D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963F8-CFD7-4B3E-9871-4E8F8BDEF9A0}" type="slidenum">
              <a:rPr lang="en-US" smtClean="0"/>
              <a:t>‹#›</a:t>
            </a:fld>
            <a:endParaRPr lang="en-US"/>
          </a:p>
        </p:txBody>
      </p:sp>
    </p:spTree>
    <p:extLst>
      <p:ext uri="{BB962C8B-B14F-4D97-AF65-F5344CB8AC3E}">
        <p14:creationId xmlns:p14="http://schemas.microsoft.com/office/powerpoint/2010/main" val="489308515"/>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5" r:id="rId4"/>
    <p:sldLayoutId id="2147483660" r:id="rId5"/>
    <p:sldLayoutId id="2147483661" r:id="rId6"/>
    <p:sldLayoutId id="2147483662" r:id="rId7"/>
    <p:sldLayoutId id="2147483664" r:id="rId8"/>
    <p:sldLayoutId id="2147483663"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png"/><Relationship Id="rId11" Type="http://schemas.microsoft.com/office/2007/relationships/hdphoto" Target="../media/hdphoto1.wdp"/><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70.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7.sv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5.wdp"/><Relationship Id="rId7" Type="http://schemas.openxmlformats.org/officeDocument/2006/relationships/image" Target="../media/image77.sv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6.png"/><Relationship Id="rId5" Type="http://schemas.microsoft.com/office/2007/relationships/hdphoto" Target="../media/hdphoto6.wdp"/><Relationship Id="rId4" Type="http://schemas.openxmlformats.org/officeDocument/2006/relationships/image" Target="../media/image85.pn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hdphoto" Target="../media/hdphoto7.wdp"/><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microsoft.com/office/2007/relationships/hdphoto" Target="../media/hdphoto6.wdp"/><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94.jpeg"/><Relationship Id="rId3" Type="http://schemas.microsoft.com/office/2007/relationships/hdphoto" Target="../media/hdphoto8.wdp"/><Relationship Id="rId7" Type="http://schemas.openxmlformats.org/officeDocument/2006/relationships/image" Target="../media/image93.jpe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jpeg"/><Relationship Id="rId5" Type="http://schemas.microsoft.com/office/2007/relationships/hdphoto" Target="../media/hdphoto9.wdp"/><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96.png"/><Relationship Id="rId21" Type="http://schemas.openxmlformats.org/officeDocument/2006/relationships/image" Target="../media/image113.png"/><Relationship Id="rId7" Type="http://schemas.openxmlformats.org/officeDocument/2006/relationships/image" Target="../media/image100.png"/><Relationship Id="rId12" Type="http://schemas.microsoft.com/office/2007/relationships/hdphoto" Target="../media/hdphoto10.wdp"/><Relationship Id="rId17" Type="http://schemas.openxmlformats.org/officeDocument/2006/relationships/image" Target="../media/image109.png"/><Relationship Id="rId2" Type="http://schemas.openxmlformats.org/officeDocument/2006/relationships/image" Target="../media/image95.png"/><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7.png"/><Relationship Id="rId10" Type="http://schemas.openxmlformats.org/officeDocument/2006/relationships/image" Target="../media/image103.png"/><Relationship Id="rId19" Type="http://schemas.openxmlformats.org/officeDocument/2006/relationships/image" Target="../media/image111.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6.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3.png"/><Relationship Id="rId7" Type="http://schemas.openxmlformats.org/officeDocument/2006/relationships/image" Target="../media/image120.pn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55.png"/><Relationship Id="rId4" Type="http://schemas.openxmlformats.org/officeDocument/2006/relationships/image" Target="../media/image118.png"/><Relationship Id="rId9"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0.png"/><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29.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2.jpe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image" Target="../media/image131.jpeg"/><Relationship Id="rId1" Type="http://schemas.openxmlformats.org/officeDocument/2006/relationships/slideLayout" Target="../slideLayouts/slideLayout1.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jpeg"/><Relationship Id="rId10" Type="http://schemas.openxmlformats.org/officeDocument/2006/relationships/image" Target="../media/image139.png"/><Relationship Id="rId4" Type="http://schemas.openxmlformats.org/officeDocument/2006/relationships/image" Target="../media/image133.jpeg"/><Relationship Id="rId9" Type="http://schemas.openxmlformats.org/officeDocument/2006/relationships/image" Target="../media/image138.png"/><Relationship Id="rId14" Type="http://schemas.microsoft.com/office/2007/relationships/hdphoto" Target="../media/hdphoto12.wdp"/></Relationships>
</file>

<file path=ppt/slides/_rels/slide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8.xml"/><Relationship Id="rId4" Type="http://schemas.openxmlformats.org/officeDocument/2006/relationships/image" Target="../media/image152.png"/></Relationships>
</file>

<file path=ppt/slides/_rels/slide3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54.jpeg"/><Relationship Id="rId7" Type="http://schemas.microsoft.com/office/2007/relationships/hdphoto" Target="../media/hdphoto1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69.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svg"/><Relationship Id="rId7" Type="http://schemas.openxmlformats.org/officeDocument/2006/relationships/image" Target="../media/image161.sv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svg"/><Relationship Id="rId10" Type="http://schemas.openxmlformats.org/officeDocument/2006/relationships/image" Target="../media/image164.svg"/><Relationship Id="rId4" Type="http://schemas.openxmlformats.org/officeDocument/2006/relationships/image" Target="../media/image158.png"/><Relationship Id="rId9" Type="http://schemas.openxmlformats.org/officeDocument/2006/relationships/image" Target="../media/image163.png"/></Relationships>
</file>

<file path=ppt/slides/_rels/slide3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66.png"/><Relationship Id="rId7" Type="http://schemas.openxmlformats.org/officeDocument/2006/relationships/image" Target="../media/image168.png"/><Relationship Id="rId2" Type="http://schemas.openxmlformats.org/officeDocument/2006/relationships/image" Target="../media/image165.jpe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167.png"/><Relationship Id="rId10" Type="http://schemas.openxmlformats.org/officeDocument/2006/relationships/image" Target="../media/image169.jpeg"/><Relationship Id="rId4" Type="http://schemas.microsoft.com/office/2007/relationships/hdphoto" Target="../media/hdphoto14.wdp"/><Relationship Id="rId9"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0.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427EAC-73FE-F5B1-F144-0845A57C4A40}"/>
              </a:ext>
            </a:extLst>
          </p:cNvPr>
          <p:cNvPicPr>
            <a:picLocks noChangeAspect="1"/>
          </p:cNvPicPr>
          <p:nvPr/>
        </p:nvPicPr>
        <p:blipFill rotWithShape="1">
          <a:blip r:embed="rId2">
            <a:extLst>
              <a:ext uri="{28A0092B-C50C-407E-A947-70E740481C1C}">
                <a14:useLocalDpi xmlns:a14="http://schemas.microsoft.com/office/drawing/2010/main"/>
              </a:ext>
            </a:extLst>
          </a:blip>
          <a:srcRect b="11981"/>
          <a:stretch/>
        </p:blipFill>
        <p:spPr>
          <a:xfrm>
            <a:off x="-35872" y="-658915"/>
            <a:ext cx="12810257" cy="7516915"/>
          </a:xfrm>
          <a:prstGeom prst="rect">
            <a:avLst/>
          </a:prstGeom>
        </p:spPr>
      </p:pic>
      <p:sp>
        <p:nvSpPr>
          <p:cNvPr id="4" name="Rectangle 3">
            <a:extLst>
              <a:ext uri="{FF2B5EF4-FFF2-40B4-BE49-F238E27FC236}">
                <a16:creationId xmlns:a16="http://schemas.microsoft.com/office/drawing/2014/main" id="{DC28995A-C102-4472-1590-41D4493C5F3A}"/>
              </a:ext>
            </a:extLst>
          </p:cNvPr>
          <p:cNvSpPr/>
          <p:nvPr/>
        </p:nvSpPr>
        <p:spPr>
          <a:xfrm>
            <a:off x="4572001" y="3175000"/>
            <a:ext cx="7616952" cy="2313708"/>
          </a:xfrm>
          <a:prstGeom prst="rect">
            <a:avLst/>
          </a:prstGeom>
          <a:gradFill>
            <a:gsLst>
              <a:gs pos="15000">
                <a:srgbClr val="2FB4A9">
                  <a:alpha val="71000"/>
                </a:srgbClr>
              </a:gs>
              <a:gs pos="100000">
                <a:srgbClr val="13728D">
                  <a:alpha val="79000"/>
                </a:srgbClr>
              </a:gs>
            </a:gsLst>
            <a:lin ang="0" scaled="1"/>
          </a:gra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Rectangle 4">
            <a:extLst>
              <a:ext uri="{FF2B5EF4-FFF2-40B4-BE49-F238E27FC236}">
                <a16:creationId xmlns:a16="http://schemas.microsoft.com/office/drawing/2014/main" id="{28B5CBE2-C3F9-F248-9A34-1E683206B744}"/>
              </a:ext>
            </a:extLst>
          </p:cNvPr>
          <p:cNvSpPr/>
          <p:nvPr/>
        </p:nvSpPr>
        <p:spPr>
          <a:xfrm>
            <a:off x="-59041" y="3195204"/>
            <a:ext cx="4631042" cy="2258292"/>
          </a:xfrm>
          <a:prstGeom prst="rect">
            <a:avLst/>
          </a:prstGeom>
          <a:solidFill>
            <a:schemeClr val="bg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6" name="Straight Connector 5">
            <a:extLst>
              <a:ext uri="{FF2B5EF4-FFF2-40B4-BE49-F238E27FC236}">
                <a16:creationId xmlns:a16="http://schemas.microsoft.com/office/drawing/2014/main" id="{40D9F1EA-820E-5634-2D24-F2FBFB0D5677}"/>
              </a:ext>
            </a:extLst>
          </p:cNvPr>
          <p:cNvCxnSpPr/>
          <p:nvPr/>
        </p:nvCxnSpPr>
        <p:spPr>
          <a:xfrm>
            <a:off x="6172200" y="5461000"/>
            <a:ext cx="0" cy="140817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A14D60-DBFC-71C7-0878-F6F72678365C}"/>
              </a:ext>
            </a:extLst>
          </p:cNvPr>
          <p:cNvCxnSpPr/>
          <p:nvPr/>
        </p:nvCxnSpPr>
        <p:spPr>
          <a:xfrm>
            <a:off x="10001250" y="5461000"/>
            <a:ext cx="0" cy="140817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6E8DBA-ECCF-5DC4-FBCB-11DF2A01A085}"/>
              </a:ext>
            </a:extLst>
          </p:cNvPr>
          <p:cNvCxnSpPr/>
          <p:nvPr/>
        </p:nvCxnSpPr>
        <p:spPr>
          <a:xfrm>
            <a:off x="3877733" y="0"/>
            <a:ext cx="0" cy="3163824"/>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53E526-5DAC-7B8B-2FA2-9661A52F21E4}"/>
              </a:ext>
            </a:extLst>
          </p:cNvPr>
          <p:cNvCxnSpPr/>
          <p:nvPr/>
        </p:nvCxnSpPr>
        <p:spPr>
          <a:xfrm>
            <a:off x="8553450" y="0"/>
            <a:ext cx="0" cy="3163824"/>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FCE0EEB-C5DB-FE6B-5D47-81F8AFD10929}"/>
              </a:ext>
            </a:extLst>
          </p:cNvPr>
          <p:cNvCxnSpPr/>
          <p:nvPr/>
        </p:nvCxnSpPr>
        <p:spPr>
          <a:xfrm rot="5400000">
            <a:off x="6093656" y="-2950308"/>
            <a:ext cx="0" cy="1225296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2432DB-C5F5-9990-A8BB-76B2F4B1A41E}"/>
              </a:ext>
            </a:extLst>
          </p:cNvPr>
          <p:cNvCxnSpPr/>
          <p:nvPr/>
        </p:nvCxnSpPr>
        <p:spPr>
          <a:xfrm rot="5400000">
            <a:off x="6090608" y="-659088"/>
            <a:ext cx="0" cy="1225296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
            <a:extLst>
              <a:ext uri="{FF2B5EF4-FFF2-40B4-BE49-F238E27FC236}">
                <a16:creationId xmlns:a16="http://schemas.microsoft.com/office/drawing/2014/main" id="{57863DCE-688E-92A4-915F-2B699216ADF4}"/>
              </a:ext>
            </a:extLst>
          </p:cNvPr>
          <p:cNvSpPr txBox="1">
            <a:spLocks/>
          </p:cNvSpPr>
          <p:nvPr/>
        </p:nvSpPr>
        <p:spPr>
          <a:xfrm>
            <a:off x="4804562" y="3681828"/>
            <a:ext cx="7151830" cy="130005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dirty="0">
                <a:solidFill>
                  <a:schemeClr val="bg1"/>
                </a:solidFill>
                <a:latin typeface="+mj-lt"/>
              </a:rPr>
              <a:t>Bienvenido</a:t>
            </a:r>
          </a:p>
        </p:txBody>
      </p:sp>
      <p:pic>
        <p:nvPicPr>
          <p:cNvPr id="14" name="Picture 13" descr="A blue and black logo&#10;&#10;Description automatically generated">
            <a:extLst>
              <a:ext uri="{FF2B5EF4-FFF2-40B4-BE49-F238E27FC236}">
                <a16:creationId xmlns:a16="http://schemas.microsoft.com/office/drawing/2014/main" id="{6714E014-C635-F563-CE82-F73709F175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3450" b="23450"/>
          <a:stretch/>
        </p:blipFill>
        <p:spPr>
          <a:xfrm>
            <a:off x="589605" y="3640151"/>
            <a:ext cx="3333750" cy="1368398"/>
          </a:xfrm>
          <a:prstGeom prst="rect">
            <a:avLst/>
          </a:prstGeom>
        </p:spPr>
      </p:pic>
      <p:sp>
        <p:nvSpPr>
          <p:cNvPr id="18" name="TextBox 17">
            <a:extLst>
              <a:ext uri="{FF2B5EF4-FFF2-40B4-BE49-F238E27FC236}">
                <a16:creationId xmlns:a16="http://schemas.microsoft.com/office/drawing/2014/main" id="{2AE2D455-611C-3987-5914-B5941BF88313}"/>
              </a:ext>
            </a:extLst>
          </p:cNvPr>
          <p:cNvSpPr txBox="1"/>
          <p:nvPr/>
        </p:nvSpPr>
        <p:spPr>
          <a:xfrm>
            <a:off x="-2" y="6541885"/>
            <a:ext cx="3490334" cy="215444"/>
          </a:xfrm>
          <a:prstGeom prst="rect">
            <a:avLst/>
          </a:prstGeom>
          <a:noFill/>
        </p:spPr>
        <p:txBody>
          <a:bodyPr wrap="square" rtlCol="0">
            <a:spAutoFit/>
          </a:bodyPr>
          <a:lstStyle/>
          <a:p>
            <a:r>
              <a:rPr lang="en-US" sz="800" b="1" dirty="0">
                <a:solidFill>
                  <a:schemeClr val="bg1"/>
                </a:solidFill>
              </a:rPr>
              <a:t>© 2024 Surge365 LLC  | </a:t>
            </a:r>
            <a:r>
              <a:rPr lang="es-ES" sz="800" b="1" dirty="0">
                <a:solidFill>
                  <a:schemeClr val="bg1"/>
                </a:solidFill>
              </a:rPr>
              <a:t>Todos los Derechos Reservados. | V2</a:t>
            </a:r>
            <a:endParaRPr lang="en-US" sz="800" b="1" dirty="0">
              <a:solidFill>
                <a:schemeClr val="bg1"/>
              </a:solidFill>
            </a:endParaRPr>
          </a:p>
        </p:txBody>
      </p:sp>
    </p:spTree>
    <p:extLst>
      <p:ext uri="{BB962C8B-B14F-4D97-AF65-F5344CB8AC3E}">
        <p14:creationId xmlns:p14="http://schemas.microsoft.com/office/powerpoint/2010/main" val="3136082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537F8A3-70D9-49BD-A7F4-60F4C12F941A}"/>
              </a:ext>
            </a:extLst>
          </p:cNvPr>
          <p:cNvSpPr/>
          <p:nvPr/>
        </p:nvSpPr>
        <p:spPr>
          <a:xfrm>
            <a:off x="0" y="5384102"/>
            <a:ext cx="8961120" cy="982521"/>
          </a:xfrm>
          <a:prstGeom prst="rect">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1">
            <a:extLst>
              <a:ext uri="{FF2B5EF4-FFF2-40B4-BE49-F238E27FC236}">
                <a16:creationId xmlns:a16="http://schemas.microsoft.com/office/drawing/2014/main" id="{488EA1A3-7B7D-468A-BACB-59917F0CFEF5}"/>
              </a:ext>
            </a:extLst>
          </p:cNvPr>
          <p:cNvSpPr>
            <a:spLocks noChangeAspect="1"/>
          </p:cNvSpPr>
          <p:nvPr/>
        </p:nvSpPr>
        <p:spPr>
          <a:xfrm>
            <a:off x="6284686" y="0"/>
            <a:ext cx="5832592" cy="6857998"/>
          </a:xfrm>
          <a:custGeom>
            <a:avLst/>
            <a:gdLst>
              <a:gd name="connsiteX0" fmla="*/ 2143626 w 6248399"/>
              <a:gd name="connsiteY0" fmla="*/ 0 h 5743678"/>
              <a:gd name="connsiteX1" fmla="*/ 6248399 w 6248399"/>
              <a:gd name="connsiteY1" fmla="*/ 0 h 5743678"/>
              <a:gd name="connsiteX2" fmla="*/ 6248399 w 6248399"/>
              <a:gd name="connsiteY2" fmla="*/ 5743678 h 5743678"/>
              <a:gd name="connsiteX3" fmla="*/ 1766974 w 6248399"/>
              <a:gd name="connsiteY3" fmla="*/ 5743678 h 5743678"/>
              <a:gd name="connsiteX4" fmla="*/ 233594 w 6248399"/>
              <a:gd name="connsiteY4" fmla="*/ 4866140 h 5743678"/>
              <a:gd name="connsiteX5" fmla="*/ 250485 w 6248399"/>
              <a:gd name="connsiteY5" fmla="*/ 3121233 h 57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8399" h="5743678">
                <a:moveTo>
                  <a:pt x="2143626" y="0"/>
                </a:moveTo>
                <a:lnTo>
                  <a:pt x="6248399" y="0"/>
                </a:lnTo>
                <a:lnTo>
                  <a:pt x="6248399" y="5743678"/>
                </a:lnTo>
                <a:lnTo>
                  <a:pt x="1766974" y="5743678"/>
                </a:lnTo>
                <a:cubicBezTo>
                  <a:pt x="1124492" y="5743678"/>
                  <a:pt x="551594" y="5415794"/>
                  <a:pt x="233594" y="4866140"/>
                </a:cubicBezTo>
                <a:cubicBezTo>
                  <a:pt x="-83676" y="4316830"/>
                  <a:pt x="-77476" y="3664438"/>
                  <a:pt x="250485" y="3121233"/>
                </a:cubicBezTo>
                <a:close/>
              </a:path>
            </a:pathLst>
          </a:cu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5" name="Picture 24">
            <a:extLst>
              <a:ext uri="{FF2B5EF4-FFF2-40B4-BE49-F238E27FC236}">
                <a16:creationId xmlns:a16="http://schemas.microsoft.com/office/drawing/2014/main" id="{DB3169E8-EB05-4E11-8655-992FBFEBFB2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6505648" y="1"/>
            <a:ext cx="5686351" cy="6857999"/>
          </a:xfrm>
          <a:custGeom>
            <a:avLst/>
            <a:gdLst>
              <a:gd name="connsiteX0" fmla="*/ 2309071 w 6730650"/>
              <a:gd name="connsiteY0" fmla="*/ 0 h 6148600"/>
              <a:gd name="connsiteX1" fmla="*/ 6730650 w 6730650"/>
              <a:gd name="connsiteY1" fmla="*/ 0 h 6148600"/>
              <a:gd name="connsiteX2" fmla="*/ 6730650 w 6730650"/>
              <a:gd name="connsiteY2" fmla="*/ 6148600 h 6148600"/>
              <a:gd name="connsiteX3" fmla="*/ 1515580 w 6730650"/>
              <a:gd name="connsiteY3" fmla="*/ 6148600 h 6148600"/>
              <a:gd name="connsiteX4" fmla="*/ 1401471 w 6730650"/>
              <a:gd name="connsiteY4" fmla="*/ 6122427 h 6148600"/>
              <a:gd name="connsiteX5" fmla="*/ 251623 w 6730650"/>
              <a:gd name="connsiteY5" fmla="*/ 5241614 h 6148600"/>
              <a:gd name="connsiteX6" fmla="*/ 269818 w 6730650"/>
              <a:gd name="connsiteY6" fmla="*/ 3362069 h 61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0650" h="6148600">
                <a:moveTo>
                  <a:pt x="2309071" y="0"/>
                </a:moveTo>
                <a:lnTo>
                  <a:pt x="6730650" y="0"/>
                </a:lnTo>
                <a:lnTo>
                  <a:pt x="6730650" y="6148600"/>
                </a:lnTo>
                <a:lnTo>
                  <a:pt x="1515580" y="6148600"/>
                </a:lnTo>
                <a:lnTo>
                  <a:pt x="1401471" y="6122427"/>
                </a:lnTo>
                <a:cubicBezTo>
                  <a:pt x="919884" y="5995341"/>
                  <a:pt x="508531" y="5685663"/>
                  <a:pt x="251623" y="5241614"/>
                </a:cubicBezTo>
                <a:cubicBezTo>
                  <a:pt x="-90134" y="4649919"/>
                  <a:pt x="-83456" y="3947188"/>
                  <a:pt x="269818" y="3362069"/>
                </a:cubicBezTo>
                <a:close/>
              </a:path>
            </a:pathLst>
          </a:custGeom>
          <a:noFill/>
          <a:extLst>
            <a:ext uri="{909E8E84-426E-40DD-AFC4-6F175D3DCCD1}">
              <a14:hiddenFill xmlns:a14="http://schemas.microsoft.com/office/drawing/2010/main">
                <a:solidFill>
                  <a:srgbClr val="FFFFFF"/>
                </a:solidFill>
              </a14:hiddenFill>
            </a:ext>
          </a:extLst>
        </p:spPr>
      </p:pic>
      <p:sp>
        <p:nvSpPr>
          <p:cNvPr id="50" name="Freeform: Shape 49">
            <a:extLst>
              <a:ext uri="{FF2B5EF4-FFF2-40B4-BE49-F238E27FC236}">
                <a16:creationId xmlns:a16="http://schemas.microsoft.com/office/drawing/2014/main" id="{E0022DFC-F192-4738-A9EE-1B8915AB3B79}"/>
              </a:ext>
            </a:extLst>
          </p:cNvPr>
          <p:cNvSpPr/>
          <p:nvPr/>
        </p:nvSpPr>
        <p:spPr>
          <a:xfrm flipH="1">
            <a:off x="6505649" y="1"/>
            <a:ext cx="5686350" cy="6857998"/>
          </a:xfrm>
          <a:custGeom>
            <a:avLst/>
            <a:gdLst>
              <a:gd name="connsiteX0" fmla="*/ 3735546 w 5686350"/>
              <a:gd name="connsiteY0" fmla="*/ 0 h 6857998"/>
              <a:gd name="connsiteX1" fmla="*/ 0 w 5686350"/>
              <a:gd name="connsiteY1" fmla="*/ 0 h 6857998"/>
              <a:gd name="connsiteX2" fmla="*/ 0 w 5686350"/>
              <a:gd name="connsiteY2" fmla="*/ 6857998 h 6857998"/>
              <a:gd name="connsiteX3" fmla="*/ 4405926 w 5686350"/>
              <a:gd name="connsiteY3" fmla="*/ 6857998 h 6857998"/>
              <a:gd name="connsiteX4" fmla="*/ 4502326 w 5686350"/>
              <a:gd name="connsiteY4" fmla="*/ 6828807 h 6857998"/>
              <a:gd name="connsiteX5" fmla="*/ 5473769 w 5686350"/>
              <a:gd name="connsiteY5" fmla="*/ 5846369 h 6857998"/>
              <a:gd name="connsiteX6" fmla="*/ 5458397 w 5686350"/>
              <a:gd name="connsiteY6" fmla="*/ 374997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6350" h="6857998">
                <a:moveTo>
                  <a:pt x="3735546" y="0"/>
                </a:moveTo>
                <a:lnTo>
                  <a:pt x="0" y="0"/>
                </a:lnTo>
                <a:lnTo>
                  <a:pt x="0" y="6857998"/>
                </a:lnTo>
                <a:lnTo>
                  <a:pt x="4405926" y="6857998"/>
                </a:lnTo>
                <a:lnTo>
                  <a:pt x="4502326" y="6828807"/>
                </a:lnTo>
                <a:cubicBezTo>
                  <a:pt x="4909193" y="6687058"/>
                  <a:pt x="5256722" y="6341651"/>
                  <a:pt x="5473769" y="5846369"/>
                </a:cubicBezTo>
                <a:cubicBezTo>
                  <a:pt x="5762500" y="5186407"/>
                  <a:pt x="5756859" y="4402598"/>
                  <a:pt x="5458397" y="3749970"/>
                </a:cubicBez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a:xfrm>
            <a:off x="252475" y="331864"/>
            <a:ext cx="7193354" cy="588886"/>
          </a:xfrm>
        </p:spPr>
        <p:txBody>
          <a:bodyPr/>
          <a:lstStyle/>
          <a:p>
            <a:r>
              <a:rPr lang="en-US" dirty="0"/>
              <a:t>¿</a:t>
            </a:r>
            <a:r>
              <a:rPr lang="en-US" dirty="0" err="1"/>
              <a:t>Está</a:t>
            </a:r>
            <a:r>
              <a:rPr lang="en-US" dirty="0"/>
              <a:t> de </a:t>
            </a:r>
            <a:r>
              <a:rPr lang="en-US" dirty="0" err="1"/>
              <a:t>Acuerdo</a:t>
            </a:r>
            <a:endParaRPr lang="en-US" dirty="0"/>
          </a:p>
        </p:txBody>
      </p:sp>
      <p:sp>
        <p:nvSpPr>
          <p:cNvPr id="2" name="Text Placeholder 1">
            <a:extLst>
              <a:ext uri="{FF2B5EF4-FFF2-40B4-BE49-F238E27FC236}">
                <a16:creationId xmlns:a16="http://schemas.microsoft.com/office/drawing/2014/main" id="{9B6DB84C-D59E-4E4F-AECA-88CC5D621B58}"/>
              </a:ext>
            </a:extLst>
          </p:cNvPr>
          <p:cNvSpPr>
            <a:spLocks noGrp="1"/>
          </p:cNvSpPr>
          <p:nvPr>
            <p:ph type="body" sz="quarter" idx="11"/>
          </p:nvPr>
        </p:nvSpPr>
        <p:spPr>
          <a:xfrm>
            <a:off x="396589" y="930275"/>
            <a:ext cx="7049239" cy="365760"/>
          </a:xfrm>
        </p:spPr>
        <p:txBody>
          <a:bodyPr>
            <a:normAutofit fontScale="92500" lnSpcReduction="20000"/>
          </a:bodyPr>
          <a:lstStyle/>
          <a:p>
            <a:r>
              <a:rPr lang="en-US" dirty="0"/>
              <a:t>de que </a:t>
            </a:r>
            <a:r>
              <a:rPr lang="en-US" dirty="0" err="1"/>
              <a:t>esto</a:t>
            </a:r>
            <a:r>
              <a:rPr lang="en-US" dirty="0"/>
              <a:t> es un </a:t>
            </a:r>
            <a:r>
              <a:rPr lang="en-US" dirty="0" err="1"/>
              <a:t>problema</a:t>
            </a:r>
            <a:r>
              <a:rPr lang="en-US" dirty="0"/>
              <a:t>?</a:t>
            </a:r>
          </a:p>
        </p:txBody>
      </p:sp>
      <p:sp>
        <p:nvSpPr>
          <p:cNvPr id="34" name="TextBox 33">
            <a:extLst>
              <a:ext uri="{FF2B5EF4-FFF2-40B4-BE49-F238E27FC236}">
                <a16:creationId xmlns:a16="http://schemas.microsoft.com/office/drawing/2014/main" id="{225D2582-02E0-469A-B127-111B0D7080C3}"/>
              </a:ext>
            </a:extLst>
          </p:cNvPr>
          <p:cNvSpPr txBox="1"/>
          <p:nvPr/>
        </p:nvSpPr>
        <p:spPr>
          <a:xfrm>
            <a:off x="217625" y="5459863"/>
            <a:ext cx="6101912" cy="830997"/>
          </a:xfrm>
          <a:prstGeom prst="rect">
            <a:avLst/>
          </a:prstGeom>
          <a:noFill/>
        </p:spPr>
        <p:txBody>
          <a:bodyPr wrap="square">
            <a:spAutoFit/>
          </a:bodyPr>
          <a:lstStyle/>
          <a:p>
            <a:r>
              <a:rPr lang="es-ES" sz="2400" b="1" dirty="0">
                <a:solidFill>
                  <a:schemeClr val="bg1"/>
                </a:solidFill>
              </a:rPr>
              <a:t>¿Cuánto tiempo pasará antes de que esto le afecte?</a:t>
            </a:r>
            <a:endParaRPr lang="en-US" sz="2400" b="1" dirty="0">
              <a:solidFill>
                <a:schemeClr val="bg1"/>
              </a:solidFill>
            </a:endParaRPr>
          </a:p>
        </p:txBody>
      </p:sp>
      <p:grpSp>
        <p:nvGrpSpPr>
          <p:cNvPr id="36" name="Group 35">
            <a:extLst>
              <a:ext uri="{FF2B5EF4-FFF2-40B4-BE49-F238E27FC236}">
                <a16:creationId xmlns:a16="http://schemas.microsoft.com/office/drawing/2014/main" id="{A4C6CA12-4F2E-4623-B047-C3B0D64217C1}"/>
              </a:ext>
            </a:extLst>
          </p:cNvPr>
          <p:cNvGrpSpPr/>
          <p:nvPr/>
        </p:nvGrpSpPr>
        <p:grpSpPr>
          <a:xfrm>
            <a:off x="396590" y="1783036"/>
            <a:ext cx="6013735" cy="1733039"/>
            <a:chOff x="396590" y="1706836"/>
            <a:chExt cx="6013735" cy="1733039"/>
          </a:xfrm>
        </p:grpSpPr>
        <p:grpSp>
          <p:nvGrpSpPr>
            <p:cNvPr id="37" name="Group 36">
              <a:extLst>
                <a:ext uri="{FF2B5EF4-FFF2-40B4-BE49-F238E27FC236}">
                  <a16:creationId xmlns:a16="http://schemas.microsoft.com/office/drawing/2014/main" id="{C50F9A35-B1EA-4E2D-B505-356BE7D26BD3}"/>
                </a:ext>
              </a:extLst>
            </p:cNvPr>
            <p:cNvGrpSpPr>
              <a:grpSpLocks noChangeAspect="1"/>
            </p:cNvGrpSpPr>
            <p:nvPr/>
          </p:nvGrpSpPr>
          <p:grpSpPr>
            <a:xfrm>
              <a:off x="396590" y="1739498"/>
              <a:ext cx="640080" cy="640080"/>
              <a:chOff x="399911" y="3386382"/>
              <a:chExt cx="548640" cy="548640"/>
            </a:xfrm>
          </p:grpSpPr>
          <p:grpSp>
            <p:nvGrpSpPr>
              <p:cNvPr id="39" name="Group 38">
                <a:extLst>
                  <a:ext uri="{FF2B5EF4-FFF2-40B4-BE49-F238E27FC236}">
                    <a16:creationId xmlns:a16="http://schemas.microsoft.com/office/drawing/2014/main" id="{434D4A71-53FD-45AB-9884-D97A3C6E5770}"/>
                  </a:ext>
                </a:extLst>
              </p:cNvPr>
              <p:cNvGrpSpPr/>
              <p:nvPr/>
            </p:nvGrpSpPr>
            <p:grpSpPr>
              <a:xfrm>
                <a:off x="399911" y="3386382"/>
                <a:ext cx="548640" cy="548640"/>
                <a:chOff x="788458" y="2273366"/>
                <a:chExt cx="548640" cy="548640"/>
              </a:xfrm>
            </p:grpSpPr>
            <p:sp>
              <p:nvSpPr>
                <p:cNvPr id="41" name="Oval 40">
                  <a:extLst>
                    <a:ext uri="{FF2B5EF4-FFF2-40B4-BE49-F238E27FC236}">
                      <a16:creationId xmlns:a16="http://schemas.microsoft.com/office/drawing/2014/main" id="{CFF4011C-CFE3-47D2-BD9E-0F3DC01EC8D1}"/>
                    </a:ext>
                  </a:extLst>
                </p:cNvPr>
                <p:cNvSpPr/>
                <p:nvPr/>
              </p:nvSpPr>
              <p:spPr>
                <a:xfrm>
                  <a:off x="788458" y="2273366"/>
                  <a:ext cx="548640" cy="548640"/>
                </a:xfrm>
                <a:prstGeom prst="ellipse">
                  <a:avLst/>
                </a:prstGeom>
                <a:solidFill>
                  <a:schemeClr val="bg1"/>
                </a:solid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Arc 41">
                  <a:extLst>
                    <a:ext uri="{FF2B5EF4-FFF2-40B4-BE49-F238E27FC236}">
                      <a16:creationId xmlns:a16="http://schemas.microsoft.com/office/drawing/2014/main" id="{64D894A3-5DBC-4768-B682-06FEC5158EDE}"/>
                    </a:ext>
                  </a:extLst>
                </p:cNvPr>
                <p:cNvSpPr/>
                <p:nvPr/>
              </p:nvSpPr>
              <p:spPr>
                <a:xfrm>
                  <a:off x="788458" y="2273366"/>
                  <a:ext cx="548640" cy="548640"/>
                </a:xfrm>
                <a:prstGeom prst="arc">
                  <a:avLst>
                    <a:gd name="adj1" fmla="val 7820819"/>
                    <a:gd name="adj2" fmla="val 14019924"/>
                  </a:avLst>
                </a:prstGeom>
                <a:ln w="76200">
                  <a:solidFill>
                    <a:srgbClr val="2FB4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29384F"/>
                    </a:solidFill>
                  </a:endParaRPr>
                </a:p>
              </p:txBody>
            </p:sp>
          </p:grpSp>
          <p:pic>
            <p:nvPicPr>
              <p:cNvPr id="40" name="Picture 39">
                <a:extLst>
                  <a:ext uri="{FF2B5EF4-FFF2-40B4-BE49-F238E27FC236}">
                    <a16:creationId xmlns:a16="http://schemas.microsoft.com/office/drawing/2014/main" id="{95DFAECC-0827-4E72-A6C3-B6A576D81DC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37071" y="3523542"/>
                <a:ext cx="274320" cy="274320"/>
              </a:xfrm>
              <a:prstGeom prst="rect">
                <a:avLst/>
              </a:prstGeom>
              <a:noFill/>
              <a:ln>
                <a:noFill/>
              </a:ln>
            </p:spPr>
          </p:pic>
        </p:grpSp>
        <p:sp>
          <p:nvSpPr>
            <p:cNvPr id="38" name="TextBox 37">
              <a:extLst>
                <a:ext uri="{FF2B5EF4-FFF2-40B4-BE49-F238E27FC236}">
                  <a16:creationId xmlns:a16="http://schemas.microsoft.com/office/drawing/2014/main" id="{3F6E588A-2E16-4BFB-B423-A28AC6146E34}"/>
                </a:ext>
              </a:extLst>
            </p:cNvPr>
            <p:cNvSpPr txBox="1"/>
            <p:nvPr/>
          </p:nvSpPr>
          <p:spPr>
            <a:xfrm>
              <a:off x="1152240" y="1706836"/>
              <a:ext cx="5258085" cy="1733039"/>
            </a:xfrm>
            <a:prstGeom prst="rect">
              <a:avLst/>
            </a:prstGeom>
            <a:noFill/>
          </p:spPr>
          <p:txBody>
            <a:bodyPr wrap="square">
              <a:spAutoFit/>
            </a:bodyPr>
            <a:lstStyle/>
            <a:p>
              <a:pPr>
                <a:spcAft>
                  <a:spcPts val="600"/>
                </a:spcAft>
              </a:pPr>
              <a:r>
                <a:rPr lang="es-ES" sz="2000" dirty="0">
                  <a:effectLst/>
                </a:rPr>
                <a:t>Si usted es parte del </a:t>
              </a:r>
              <a:r>
                <a:rPr lang="es-ES" sz="2000" b="1" dirty="0">
                  <a:effectLst/>
                </a:rPr>
                <a:t>77%</a:t>
              </a:r>
              <a:r>
                <a:rPr lang="es-ES" sz="2000" dirty="0">
                  <a:effectLst/>
                </a:rPr>
                <a:t> que actualmente está preocupado</a:t>
              </a:r>
            </a:p>
            <a:p>
              <a:pPr marL="285750" indent="-285750">
                <a:lnSpc>
                  <a:spcPct val="150000"/>
                </a:lnSpc>
                <a:spcBef>
                  <a:spcPts val="600"/>
                </a:spcBef>
                <a:buBlip>
                  <a:blip r:embed="rId4"/>
                </a:buBlip>
              </a:pPr>
              <a:r>
                <a:rPr lang="es-ES" sz="2000" dirty="0">
                  <a:effectLst/>
                </a:rPr>
                <a:t>Debe tomar acción ahora</a:t>
              </a:r>
              <a:endParaRPr lang="en-US" sz="2000" dirty="0"/>
            </a:p>
            <a:p>
              <a:pPr marL="285750" indent="-285750">
                <a:lnSpc>
                  <a:spcPct val="150000"/>
                </a:lnSpc>
                <a:spcAft>
                  <a:spcPts val="600"/>
                </a:spcAft>
                <a:buBlip>
                  <a:blip r:embed="rId4"/>
                </a:buBlip>
              </a:pPr>
              <a:r>
                <a:rPr lang="es-ES" sz="2000" dirty="0"/>
                <a:t>Esperar sólo empeorará las cosas</a:t>
              </a:r>
              <a:endParaRPr lang="en-US" sz="2000" dirty="0"/>
            </a:p>
          </p:txBody>
        </p:sp>
      </p:grpSp>
      <p:grpSp>
        <p:nvGrpSpPr>
          <p:cNvPr id="43" name="Group 42">
            <a:extLst>
              <a:ext uri="{FF2B5EF4-FFF2-40B4-BE49-F238E27FC236}">
                <a16:creationId xmlns:a16="http://schemas.microsoft.com/office/drawing/2014/main" id="{020859EA-CACB-40CC-A288-4C6C3F2A4EA6}"/>
              </a:ext>
            </a:extLst>
          </p:cNvPr>
          <p:cNvGrpSpPr/>
          <p:nvPr/>
        </p:nvGrpSpPr>
        <p:grpSpPr>
          <a:xfrm>
            <a:off x="396590" y="4152521"/>
            <a:ext cx="6013735" cy="707886"/>
            <a:chOff x="396590" y="3980165"/>
            <a:chExt cx="6013735" cy="707886"/>
          </a:xfrm>
        </p:grpSpPr>
        <p:grpSp>
          <p:nvGrpSpPr>
            <p:cNvPr id="45" name="Group 44">
              <a:extLst>
                <a:ext uri="{FF2B5EF4-FFF2-40B4-BE49-F238E27FC236}">
                  <a16:creationId xmlns:a16="http://schemas.microsoft.com/office/drawing/2014/main" id="{76928AD9-CBBC-4BAC-BF99-5ED037249117}"/>
                </a:ext>
              </a:extLst>
            </p:cNvPr>
            <p:cNvGrpSpPr>
              <a:grpSpLocks noChangeAspect="1"/>
            </p:cNvGrpSpPr>
            <p:nvPr/>
          </p:nvGrpSpPr>
          <p:grpSpPr>
            <a:xfrm>
              <a:off x="396590" y="4014068"/>
              <a:ext cx="640080" cy="640080"/>
              <a:chOff x="399911" y="3386382"/>
              <a:chExt cx="548640" cy="548640"/>
            </a:xfrm>
          </p:grpSpPr>
          <p:grpSp>
            <p:nvGrpSpPr>
              <p:cNvPr id="48" name="Group 47">
                <a:extLst>
                  <a:ext uri="{FF2B5EF4-FFF2-40B4-BE49-F238E27FC236}">
                    <a16:creationId xmlns:a16="http://schemas.microsoft.com/office/drawing/2014/main" id="{79B56A00-2588-481A-B0BA-CE37ACE2018D}"/>
                  </a:ext>
                </a:extLst>
              </p:cNvPr>
              <p:cNvGrpSpPr/>
              <p:nvPr/>
            </p:nvGrpSpPr>
            <p:grpSpPr>
              <a:xfrm>
                <a:off x="399911" y="3386382"/>
                <a:ext cx="548640" cy="548640"/>
                <a:chOff x="788458" y="2273366"/>
                <a:chExt cx="548640" cy="548640"/>
              </a:xfrm>
            </p:grpSpPr>
            <p:sp>
              <p:nvSpPr>
                <p:cNvPr id="53" name="Oval 52">
                  <a:extLst>
                    <a:ext uri="{FF2B5EF4-FFF2-40B4-BE49-F238E27FC236}">
                      <a16:creationId xmlns:a16="http://schemas.microsoft.com/office/drawing/2014/main" id="{5474AC02-F1F5-4C30-B0D2-9415474D6624}"/>
                    </a:ext>
                  </a:extLst>
                </p:cNvPr>
                <p:cNvSpPr/>
                <p:nvPr/>
              </p:nvSpPr>
              <p:spPr>
                <a:xfrm>
                  <a:off x="788458" y="2273366"/>
                  <a:ext cx="548640" cy="548640"/>
                </a:xfrm>
                <a:prstGeom prst="ellipse">
                  <a:avLst/>
                </a:prstGeom>
                <a:solidFill>
                  <a:schemeClr val="bg1"/>
                </a:solid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Arc 53">
                  <a:extLst>
                    <a:ext uri="{FF2B5EF4-FFF2-40B4-BE49-F238E27FC236}">
                      <a16:creationId xmlns:a16="http://schemas.microsoft.com/office/drawing/2014/main" id="{00A261E0-D668-48A1-8023-D3ED39EC0E86}"/>
                    </a:ext>
                  </a:extLst>
                </p:cNvPr>
                <p:cNvSpPr/>
                <p:nvPr/>
              </p:nvSpPr>
              <p:spPr>
                <a:xfrm>
                  <a:off x="788458" y="2273366"/>
                  <a:ext cx="548640" cy="548640"/>
                </a:xfrm>
                <a:prstGeom prst="arc">
                  <a:avLst>
                    <a:gd name="adj1" fmla="val 7820819"/>
                    <a:gd name="adj2" fmla="val 14019924"/>
                  </a:avLst>
                </a:prstGeom>
                <a:ln w="76200">
                  <a:solidFill>
                    <a:srgbClr val="1372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29384F"/>
                    </a:solidFill>
                  </a:endParaRPr>
                </a:p>
              </p:txBody>
            </p:sp>
          </p:grpSp>
          <p:pic>
            <p:nvPicPr>
              <p:cNvPr id="49" name="Picture 48">
                <a:extLst>
                  <a:ext uri="{FF2B5EF4-FFF2-40B4-BE49-F238E27FC236}">
                    <a16:creationId xmlns:a16="http://schemas.microsoft.com/office/drawing/2014/main" id="{32A2515F-1595-4E00-8A91-C1EF378ED8F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37071" y="3523542"/>
                <a:ext cx="274320" cy="274320"/>
              </a:xfrm>
              <a:prstGeom prst="rect">
                <a:avLst/>
              </a:prstGeom>
              <a:noFill/>
              <a:ln>
                <a:noFill/>
              </a:ln>
            </p:spPr>
          </p:pic>
        </p:grpSp>
        <p:sp>
          <p:nvSpPr>
            <p:cNvPr id="46" name="TextBox 45">
              <a:extLst>
                <a:ext uri="{FF2B5EF4-FFF2-40B4-BE49-F238E27FC236}">
                  <a16:creationId xmlns:a16="http://schemas.microsoft.com/office/drawing/2014/main" id="{AC60D8A8-EB34-4DB2-81CA-8C6AAE96377D}"/>
                </a:ext>
              </a:extLst>
            </p:cNvPr>
            <p:cNvSpPr txBox="1"/>
            <p:nvPr/>
          </p:nvSpPr>
          <p:spPr>
            <a:xfrm>
              <a:off x="1131638" y="3980165"/>
              <a:ext cx="5278687" cy="707886"/>
            </a:xfrm>
            <a:prstGeom prst="rect">
              <a:avLst/>
            </a:prstGeom>
            <a:noFill/>
          </p:spPr>
          <p:txBody>
            <a:bodyPr wrap="square">
              <a:spAutoFit/>
            </a:bodyPr>
            <a:lstStyle/>
            <a:p>
              <a:pPr>
                <a:spcAft>
                  <a:spcPts val="600"/>
                </a:spcAft>
              </a:pPr>
              <a:r>
                <a:rPr lang="es-ES" sz="2000" dirty="0"/>
                <a:t>Si usted es parte del </a:t>
              </a:r>
              <a:r>
                <a:rPr lang="es-ES" sz="2000" b="1" dirty="0"/>
                <a:t>23</a:t>
              </a:r>
              <a:r>
                <a:rPr lang="es-ES" sz="2000" dirty="0"/>
                <a:t>% que actualmente está bien</a:t>
              </a:r>
              <a:endParaRPr lang="en-US" sz="2000" dirty="0"/>
            </a:p>
          </p:txBody>
        </p:sp>
      </p:grpSp>
      <p:pic>
        <p:nvPicPr>
          <p:cNvPr id="55" name="Picture 54" descr="A blue and black logo&#10;&#10;Description automatically generated">
            <a:extLst>
              <a:ext uri="{FF2B5EF4-FFF2-40B4-BE49-F238E27FC236}">
                <a16:creationId xmlns:a16="http://schemas.microsoft.com/office/drawing/2014/main" id="{D5F50A5C-BBDE-4BA1-B120-9112F020DA4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sp>
        <p:nvSpPr>
          <p:cNvPr id="3" name="Rectangle 2">
            <a:extLst>
              <a:ext uri="{FF2B5EF4-FFF2-40B4-BE49-F238E27FC236}">
                <a16:creationId xmlns:a16="http://schemas.microsoft.com/office/drawing/2014/main" id="{15F42043-83A5-55F9-62AA-30BAC4B7E911}"/>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C7217049-2BDA-41A8-AC86-EBF3CEBC020E}"/>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51AF7BDB-A950-3F2E-E929-28DB4EFC4B9C}"/>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10</a:t>
            </a:fld>
            <a:endParaRPr lang="en-US" dirty="0"/>
          </a:p>
        </p:txBody>
      </p:sp>
      <p:sp>
        <p:nvSpPr>
          <p:cNvPr id="8" name="TextBox 7">
            <a:extLst>
              <a:ext uri="{FF2B5EF4-FFF2-40B4-BE49-F238E27FC236}">
                <a16:creationId xmlns:a16="http://schemas.microsoft.com/office/drawing/2014/main" id="{91517069-A774-C160-44C9-CDF86555D507}"/>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17087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CB2EFCF-3AD9-4AC8-97F2-777A63C6EFFE}"/>
              </a:ext>
            </a:extLst>
          </p:cNvPr>
          <p:cNvSpPr/>
          <p:nvPr/>
        </p:nvSpPr>
        <p:spPr>
          <a:xfrm>
            <a:off x="6379211" y="0"/>
            <a:ext cx="58270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cxnSp>
        <p:nvCxnSpPr>
          <p:cNvPr id="23" name="Straight Connector 22">
            <a:extLst>
              <a:ext uri="{FF2B5EF4-FFF2-40B4-BE49-F238E27FC236}">
                <a16:creationId xmlns:a16="http://schemas.microsoft.com/office/drawing/2014/main" id="{6370382B-E01B-4AD6-AE03-A3D9B24BF268}"/>
              </a:ext>
            </a:extLst>
          </p:cNvPr>
          <p:cNvCxnSpPr>
            <a:cxnSpLocks/>
          </p:cNvCxnSpPr>
          <p:nvPr/>
        </p:nvCxnSpPr>
        <p:spPr>
          <a:xfrm>
            <a:off x="716630" y="1884277"/>
            <a:ext cx="0" cy="4233672"/>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p:txBody>
          <a:bodyPr/>
          <a:lstStyle/>
          <a:p>
            <a:r>
              <a:rPr lang="es-PR" dirty="0"/>
              <a:t>Tenemos Una Respuesta</a:t>
            </a:r>
          </a:p>
        </p:txBody>
      </p:sp>
      <p:cxnSp>
        <p:nvCxnSpPr>
          <p:cNvPr id="18" name="Straight Connector 17">
            <a:extLst>
              <a:ext uri="{FF2B5EF4-FFF2-40B4-BE49-F238E27FC236}">
                <a16:creationId xmlns:a16="http://schemas.microsoft.com/office/drawing/2014/main" id="{1FCA536B-783B-41B0-9C53-07C593B919EF}"/>
              </a:ext>
            </a:extLst>
          </p:cNvPr>
          <p:cNvCxnSpPr>
            <a:cxnSpLocks/>
            <a:stCxn id="2"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pic>
        <p:nvPicPr>
          <p:cNvPr id="28" name="Picture 27" descr="A blue and black logo&#10;&#10;Description automatically generated">
            <a:extLst>
              <a:ext uri="{FF2B5EF4-FFF2-40B4-BE49-F238E27FC236}">
                <a16:creationId xmlns:a16="http://schemas.microsoft.com/office/drawing/2014/main" id="{2A9F0AFC-A110-437D-B706-1D8BE537CF1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sp>
        <p:nvSpPr>
          <p:cNvPr id="25" name="Freeform 9">
            <a:extLst>
              <a:ext uri="{FF2B5EF4-FFF2-40B4-BE49-F238E27FC236}">
                <a16:creationId xmlns:a16="http://schemas.microsoft.com/office/drawing/2014/main" id="{1E132A22-6A43-443E-ACF2-41B4E722FEF1}"/>
              </a:ext>
            </a:extLst>
          </p:cNvPr>
          <p:cNvSpPr>
            <a:spLocks noChangeAspect="1"/>
          </p:cNvSpPr>
          <p:nvPr/>
        </p:nvSpPr>
        <p:spPr>
          <a:xfrm>
            <a:off x="6641402" y="938183"/>
            <a:ext cx="1491037" cy="1447092"/>
          </a:xfrm>
          <a:custGeom>
            <a:avLst/>
            <a:gdLst>
              <a:gd name="connsiteX0" fmla="*/ 734129 w 2587746"/>
              <a:gd name="connsiteY0" fmla="*/ 0 h 2511474"/>
              <a:gd name="connsiteX1" fmla="*/ 2149983 w 2587746"/>
              <a:gd name="connsiteY1" fmla="*/ 0 h 2511474"/>
              <a:gd name="connsiteX2" fmla="*/ 2587746 w 2587746"/>
              <a:gd name="connsiteY2" fmla="*/ 437763 h 2511474"/>
              <a:gd name="connsiteX3" fmla="*/ 2587746 w 2587746"/>
              <a:gd name="connsiteY3" fmla="*/ 1768481 h 2511474"/>
              <a:gd name="connsiteX4" fmla="*/ 2238208 w 2587746"/>
              <a:gd name="connsiteY4" fmla="*/ 2197350 h 2511474"/>
              <a:gd name="connsiteX5" fmla="*/ 2236801 w 2587746"/>
              <a:gd name="connsiteY5" fmla="*/ 2197492 h 2511474"/>
              <a:gd name="connsiteX6" fmla="*/ 2217885 w 2587746"/>
              <a:gd name="connsiteY6" fmla="*/ 2254104 h 2511474"/>
              <a:gd name="connsiteX7" fmla="*/ 1722579 w 2587746"/>
              <a:gd name="connsiteY7" fmla="*/ 2500636 h 2511474"/>
              <a:gd name="connsiteX8" fmla="*/ 341471 w 2587746"/>
              <a:gd name="connsiteY8" fmla="*/ 2188893 h 2511474"/>
              <a:gd name="connsiteX9" fmla="*/ 10838 w 2587746"/>
              <a:gd name="connsiteY9" fmla="*/ 1665486 h 2511474"/>
              <a:gd name="connsiteX10" fmla="*/ 303151 w 2587746"/>
              <a:gd name="connsiteY10" fmla="*/ 370462 h 2511474"/>
              <a:gd name="connsiteX11" fmla="*/ 305260 w 2587746"/>
              <a:gd name="connsiteY11" fmla="*/ 349539 h 2511474"/>
              <a:gd name="connsiteX12" fmla="*/ 734129 w 2587746"/>
              <a:gd name="connsiteY12" fmla="*/ 0 h 2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746" h="2511474">
                <a:moveTo>
                  <a:pt x="734129" y="0"/>
                </a:moveTo>
                <a:lnTo>
                  <a:pt x="2149983" y="0"/>
                </a:lnTo>
                <a:cubicBezTo>
                  <a:pt x="2391753" y="0"/>
                  <a:pt x="2587746" y="195993"/>
                  <a:pt x="2587746" y="437763"/>
                </a:cubicBezTo>
                <a:lnTo>
                  <a:pt x="2587746" y="1768481"/>
                </a:lnTo>
                <a:cubicBezTo>
                  <a:pt x="2587746" y="1980030"/>
                  <a:pt x="2437689" y="2156531"/>
                  <a:pt x="2238208" y="2197350"/>
                </a:cubicBezTo>
                <a:lnTo>
                  <a:pt x="2236801" y="2197492"/>
                </a:lnTo>
                <a:lnTo>
                  <a:pt x="2217885" y="2254104"/>
                </a:lnTo>
                <a:cubicBezTo>
                  <a:pt x="2134145" y="2439703"/>
                  <a:pt x="1928936" y="2547215"/>
                  <a:pt x="1722579" y="2500636"/>
                </a:cubicBezTo>
                <a:lnTo>
                  <a:pt x="341471" y="2188893"/>
                </a:lnTo>
                <a:cubicBezTo>
                  <a:pt x="105634" y="2135660"/>
                  <a:pt x="-42395" y="1901323"/>
                  <a:pt x="10838" y="1665486"/>
                </a:cubicBezTo>
                <a:lnTo>
                  <a:pt x="303151" y="370462"/>
                </a:lnTo>
                <a:lnTo>
                  <a:pt x="305260" y="349539"/>
                </a:lnTo>
                <a:cubicBezTo>
                  <a:pt x="346080" y="150057"/>
                  <a:pt x="522580" y="0"/>
                  <a:pt x="734129" y="0"/>
                </a:cubicBezTo>
                <a:close/>
              </a:path>
            </a:pathLst>
          </a:custGeom>
          <a:solidFill>
            <a:srgbClr val="26B5AA">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pic>
        <p:nvPicPr>
          <p:cNvPr id="27" name="Picture 2">
            <a:extLst>
              <a:ext uri="{FF2B5EF4-FFF2-40B4-BE49-F238E27FC236}">
                <a16:creationId xmlns:a16="http://schemas.microsoft.com/office/drawing/2014/main" id="{3AC5731D-E81A-4EBA-8324-8EE39AA61C7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867043" y="1102647"/>
            <a:ext cx="1390014" cy="1390016"/>
          </a:xfrm>
          <a:prstGeom prst="ellipse">
            <a:avLst/>
          </a:prstGeom>
          <a:solidFill>
            <a:schemeClr val="bg1"/>
          </a:solidFill>
          <a:effectLst>
            <a:outerShdw blurRad="38100" algn="ctr" rotWithShape="0">
              <a:prstClr val="black">
                <a:alpha val="40000"/>
              </a:prstClr>
            </a:outerShdw>
          </a:effectLst>
        </p:spPr>
      </p:pic>
      <p:sp>
        <p:nvSpPr>
          <p:cNvPr id="33" name="Freeform 9">
            <a:extLst>
              <a:ext uri="{FF2B5EF4-FFF2-40B4-BE49-F238E27FC236}">
                <a16:creationId xmlns:a16="http://schemas.microsoft.com/office/drawing/2014/main" id="{60EA9FB7-E0F1-4C91-81C1-6A12B1CC12C3}"/>
              </a:ext>
            </a:extLst>
          </p:cNvPr>
          <p:cNvSpPr>
            <a:spLocks noChangeAspect="1"/>
          </p:cNvSpPr>
          <p:nvPr/>
        </p:nvSpPr>
        <p:spPr>
          <a:xfrm>
            <a:off x="9236494" y="916494"/>
            <a:ext cx="1491037" cy="1447092"/>
          </a:xfrm>
          <a:custGeom>
            <a:avLst/>
            <a:gdLst>
              <a:gd name="connsiteX0" fmla="*/ 734129 w 2587746"/>
              <a:gd name="connsiteY0" fmla="*/ 0 h 2511474"/>
              <a:gd name="connsiteX1" fmla="*/ 2149983 w 2587746"/>
              <a:gd name="connsiteY1" fmla="*/ 0 h 2511474"/>
              <a:gd name="connsiteX2" fmla="*/ 2587746 w 2587746"/>
              <a:gd name="connsiteY2" fmla="*/ 437763 h 2511474"/>
              <a:gd name="connsiteX3" fmla="*/ 2587746 w 2587746"/>
              <a:gd name="connsiteY3" fmla="*/ 1768481 h 2511474"/>
              <a:gd name="connsiteX4" fmla="*/ 2238208 w 2587746"/>
              <a:gd name="connsiteY4" fmla="*/ 2197350 h 2511474"/>
              <a:gd name="connsiteX5" fmla="*/ 2236801 w 2587746"/>
              <a:gd name="connsiteY5" fmla="*/ 2197492 h 2511474"/>
              <a:gd name="connsiteX6" fmla="*/ 2217885 w 2587746"/>
              <a:gd name="connsiteY6" fmla="*/ 2254104 h 2511474"/>
              <a:gd name="connsiteX7" fmla="*/ 1722579 w 2587746"/>
              <a:gd name="connsiteY7" fmla="*/ 2500636 h 2511474"/>
              <a:gd name="connsiteX8" fmla="*/ 341471 w 2587746"/>
              <a:gd name="connsiteY8" fmla="*/ 2188893 h 2511474"/>
              <a:gd name="connsiteX9" fmla="*/ 10838 w 2587746"/>
              <a:gd name="connsiteY9" fmla="*/ 1665486 h 2511474"/>
              <a:gd name="connsiteX10" fmla="*/ 303151 w 2587746"/>
              <a:gd name="connsiteY10" fmla="*/ 370462 h 2511474"/>
              <a:gd name="connsiteX11" fmla="*/ 305260 w 2587746"/>
              <a:gd name="connsiteY11" fmla="*/ 349539 h 2511474"/>
              <a:gd name="connsiteX12" fmla="*/ 734129 w 2587746"/>
              <a:gd name="connsiteY12" fmla="*/ 0 h 2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746" h="2511474">
                <a:moveTo>
                  <a:pt x="734129" y="0"/>
                </a:moveTo>
                <a:lnTo>
                  <a:pt x="2149983" y="0"/>
                </a:lnTo>
                <a:cubicBezTo>
                  <a:pt x="2391753" y="0"/>
                  <a:pt x="2587746" y="195993"/>
                  <a:pt x="2587746" y="437763"/>
                </a:cubicBezTo>
                <a:lnTo>
                  <a:pt x="2587746" y="1768481"/>
                </a:lnTo>
                <a:cubicBezTo>
                  <a:pt x="2587746" y="1980030"/>
                  <a:pt x="2437689" y="2156531"/>
                  <a:pt x="2238208" y="2197350"/>
                </a:cubicBezTo>
                <a:lnTo>
                  <a:pt x="2236801" y="2197492"/>
                </a:lnTo>
                <a:lnTo>
                  <a:pt x="2217885" y="2254104"/>
                </a:lnTo>
                <a:cubicBezTo>
                  <a:pt x="2134145" y="2439703"/>
                  <a:pt x="1928936" y="2547215"/>
                  <a:pt x="1722579" y="2500636"/>
                </a:cubicBezTo>
                <a:lnTo>
                  <a:pt x="341471" y="2188893"/>
                </a:lnTo>
                <a:cubicBezTo>
                  <a:pt x="105634" y="2135660"/>
                  <a:pt x="-42395" y="1901323"/>
                  <a:pt x="10838" y="1665486"/>
                </a:cubicBezTo>
                <a:lnTo>
                  <a:pt x="303151" y="370462"/>
                </a:lnTo>
                <a:lnTo>
                  <a:pt x="305260" y="349539"/>
                </a:lnTo>
                <a:cubicBezTo>
                  <a:pt x="346080" y="150057"/>
                  <a:pt x="522580" y="0"/>
                  <a:pt x="734129" y="0"/>
                </a:cubicBezTo>
                <a:close/>
              </a:path>
            </a:pathLst>
          </a:custGeom>
          <a:solidFill>
            <a:srgbClr val="13728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pic>
        <p:nvPicPr>
          <p:cNvPr id="34" name="Picture 2">
            <a:extLst>
              <a:ext uri="{FF2B5EF4-FFF2-40B4-BE49-F238E27FC236}">
                <a16:creationId xmlns:a16="http://schemas.microsoft.com/office/drawing/2014/main" id="{4C216AAB-BAE8-4787-82B1-E231A0DD8EF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462135" y="1080958"/>
            <a:ext cx="1390014" cy="1390016"/>
          </a:xfrm>
          <a:prstGeom prst="ellipse">
            <a:avLst/>
          </a:prstGeom>
          <a:noFill/>
          <a:effectLst>
            <a:outerShdw blurRad="381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Freeform 9">
            <a:extLst>
              <a:ext uri="{FF2B5EF4-FFF2-40B4-BE49-F238E27FC236}">
                <a16:creationId xmlns:a16="http://schemas.microsoft.com/office/drawing/2014/main" id="{B59D9A72-9492-49D7-AD4B-6D15CDA00954}"/>
              </a:ext>
            </a:extLst>
          </p:cNvPr>
          <p:cNvSpPr>
            <a:spLocks noChangeAspect="1"/>
          </p:cNvSpPr>
          <p:nvPr/>
        </p:nvSpPr>
        <p:spPr>
          <a:xfrm>
            <a:off x="6641402" y="3713093"/>
            <a:ext cx="1491037" cy="1447092"/>
          </a:xfrm>
          <a:custGeom>
            <a:avLst/>
            <a:gdLst>
              <a:gd name="connsiteX0" fmla="*/ 734129 w 2587746"/>
              <a:gd name="connsiteY0" fmla="*/ 0 h 2511474"/>
              <a:gd name="connsiteX1" fmla="*/ 2149983 w 2587746"/>
              <a:gd name="connsiteY1" fmla="*/ 0 h 2511474"/>
              <a:gd name="connsiteX2" fmla="*/ 2587746 w 2587746"/>
              <a:gd name="connsiteY2" fmla="*/ 437763 h 2511474"/>
              <a:gd name="connsiteX3" fmla="*/ 2587746 w 2587746"/>
              <a:gd name="connsiteY3" fmla="*/ 1768481 h 2511474"/>
              <a:gd name="connsiteX4" fmla="*/ 2238208 w 2587746"/>
              <a:gd name="connsiteY4" fmla="*/ 2197350 h 2511474"/>
              <a:gd name="connsiteX5" fmla="*/ 2236801 w 2587746"/>
              <a:gd name="connsiteY5" fmla="*/ 2197492 h 2511474"/>
              <a:gd name="connsiteX6" fmla="*/ 2217885 w 2587746"/>
              <a:gd name="connsiteY6" fmla="*/ 2254104 h 2511474"/>
              <a:gd name="connsiteX7" fmla="*/ 1722579 w 2587746"/>
              <a:gd name="connsiteY7" fmla="*/ 2500636 h 2511474"/>
              <a:gd name="connsiteX8" fmla="*/ 341471 w 2587746"/>
              <a:gd name="connsiteY8" fmla="*/ 2188893 h 2511474"/>
              <a:gd name="connsiteX9" fmla="*/ 10838 w 2587746"/>
              <a:gd name="connsiteY9" fmla="*/ 1665486 h 2511474"/>
              <a:gd name="connsiteX10" fmla="*/ 303151 w 2587746"/>
              <a:gd name="connsiteY10" fmla="*/ 370462 h 2511474"/>
              <a:gd name="connsiteX11" fmla="*/ 305260 w 2587746"/>
              <a:gd name="connsiteY11" fmla="*/ 349539 h 2511474"/>
              <a:gd name="connsiteX12" fmla="*/ 734129 w 2587746"/>
              <a:gd name="connsiteY12" fmla="*/ 0 h 2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746" h="2511474">
                <a:moveTo>
                  <a:pt x="734129" y="0"/>
                </a:moveTo>
                <a:lnTo>
                  <a:pt x="2149983" y="0"/>
                </a:lnTo>
                <a:cubicBezTo>
                  <a:pt x="2391753" y="0"/>
                  <a:pt x="2587746" y="195993"/>
                  <a:pt x="2587746" y="437763"/>
                </a:cubicBezTo>
                <a:lnTo>
                  <a:pt x="2587746" y="1768481"/>
                </a:lnTo>
                <a:cubicBezTo>
                  <a:pt x="2587746" y="1980030"/>
                  <a:pt x="2437689" y="2156531"/>
                  <a:pt x="2238208" y="2197350"/>
                </a:cubicBezTo>
                <a:lnTo>
                  <a:pt x="2236801" y="2197492"/>
                </a:lnTo>
                <a:lnTo>
                  <a:pt x="2217885" y="2254104"/>
                </a:lnTo>
                <a:cubicBezTo>
                  <a:pt x="2134145" y="2439703"/>
                  <a:pt x="1928936" y="2547215"/>
                  <a:pt x="1722579" y="2500636"/>
                </a:cubicBezTo>
                <a:lnTo>
                  <a:pt x="341471" y="2188893"/>
                </a:lnTo>
                <a:cubicBezTo>
                  <a:pt x="105634" y="2135660"/>
                  <a:pt x="-42395" y="1901323"/>
                  <a:pt x="10838" y="1665486"/>
                </a:cubicBezTo>
                <a:lnTo>
                  <a:pt x="303151" y="370462"/>
                </a:lnTo>
                <a:lnTo>
                  <a:pt x="305260" y="349539"/>
                </a:lnTo>
                <a:cubicBezTo>
                  <a:pt x="346080" y="150057"/>
                  <a:pt x="522580" y="0"/>
                  <a:pt x="734129" y="0"/>
                </a:cubicBezTo>
                <a:close/>
              </a:path>
            </a:pathLst>
          </a:custGeom>
          <a:solidFill>
            <a:srgbClr val="26B5AA">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pic>
        <p:nvPicPr>
          <p:cNvPr id="37" name="Picture 2">
            <a:extLst>
              <a:ext uri="{FF2B5EF4-FFF2-40B4-BE49-F238E27FC236}">
                <a16:creationId xmlns:a16="http://schemas.microsoft.com/office/drawing/2014/main" id="{8975BDA3-E7DE-4B9A-8576-78840AFD706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867043" y="3877557"/>
            <a:ext cx="1390014" cy="1390016"/>
          </a:xfrm>
          <a:prstGeom prst="ellipse">
            <a:avLst/>
          </a:prstGeom>
          <a:noFill/>
          <a:effectLst>
            <a:outerShdw blurRad="381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A278F4A-FA8A-4214-8DEE-122E080179E3}"/>
              </a:ext>
            </a:extLst>
          </p:cNvPr>
          <p:cNvSpPr txBox="1"/>
          <p:nvPr/>
        </p:nvSpPr>
        <p:spPr>
          <a:xfrm>
            <a:off x="6410325" y="2448829"/>
            <a:ext cx="2616200" cy="1084977"/>
          </a:xfrm>
          <a:prstGeom prst="rect">
            <a:avLst/>
          </a:prstGeom>
          <a:noFill/>
        </p:spPr>
        <p:txBody>
          <a:bodyPr wrap="square" rtlCol="0">
            <a:spAutoFit/>
          </a:bodyPr>
          <a:lstStyle/>
          <a:p>
            <a:pPr>
              <a:lnSpc>
                <a:spcPct val="130000"/>
              </a:lnSpc>
            </a:pPr>
            <a:r>
              <a:rPr lang="es-PR" sz="2600" b="1" dirty="0">
                <a:solidFill>
                  <a:srgbClr val="2FB4A9"/>
                </a:solidFill>
              </a:rPr>
              <a:t>Scott </a:t>
            </a:r>
            <a:r>
              <a:rPr lang="es-PR" sz="2600" b="1" dirty="0" err="1">
                <a:solidFill>
                  <a:srgbClr val="2FB4A9"/>
                </a:solidFill>
              </a:rPr>
              <a:t>Tomer</a:t>
            </a:r>
            <a:endParaRPr lang="es-PR" sz="2600" b="1" dirty="0">
              <a:solidFill>
                <a:srgbClr val="2FB4A9"/>
              </a:solidFill>
            </a:endParaRPr>
          </a:p>
          <a:p>
            <a:pPr>
              <a:lnSpc>
                <a:spcPct val="130000"/>
              </a:lnSpc>
            </a:pPr>
            <a:r>
              <a:rPr lang="es-PR" sz="2600" b="1" dirty="0"/>
              <a:t>Chairman</a:t>
            </a:r>
          </a:p>
        </p:txBody>
      </p:sp>
      <p:sp>
        <p:nvSpPr>
          <p:cNvPr id="38" name="TextBox 37">
            <a:extLst>
              <a:ext uri="{FF2B5EF4-FFF2-40B4-BE49-F238E27FC236}">
                <a16:creationId xmlns:a16="http://schemas.microsoft.com/office/drawing/2014/main" id="{6832B923-3771-4F9E-8074-9407A812A171}"/>
              </a:ext>
            </a:extLst>
          </p:cNvPr>
          <p:cNvSpPr txBox="1"/>
          <p:nvPr/>
        </p:nvSpPr>
        <p:spPr>
          <a:xfrm>
            <a:off x="8989981" y="2448829"/>
            <a:ext cx="2616200" cy="1084977"/>
          </a:xfrm>
          <a:prstGeom prst="rect">
            <a:avLst/>
          </a:prstGeom>
          <a:noFill/>
        </p:spPr>
        <p:txBody>
          <a:bodyPr wrap="square" rtlCol="0">
            <a:spAutoFit/>
          </a:bodyPr>
          <a:lstStyle/>
          <a:p>
            <a:pPr>
              <a:lnSpc>
                <a:spcPct val="130000"/>
              </a:lnSpc>
            </a:pPr>
            <a:r>
              <a:rPr lang="es-PR" sz="2600" b="1" dirty="0">
                <a:solidFill>
                  <a:srgbClr val="13728D"/>
                </a:solidFill>
              </a:rPr>
              <a:t>Chris </a:t>
            </a:r>
            <a:r>
              <a:rPr lang="es-PR" sz="2600" b="1" dirty="0" err="1">
                <a:solidFill>
                  <a:srgbClr val="13728D"/>
                </a:solidFill>
              </a:rPr>
              <a:t>Cokley</a:t>
            </a:r>
            <a:endParaRPr lang="es-PR" sz="2600" b="1" dirty="0">
              <a:solidFill>
                <a:srgbClr val="13728D"/>
              </a:solidFill>
            </a:endParaRPr>
          </a:p>
          <a:p>
            <a:pPr>
              <a:lnSpc>
                <a:spcPct val="130000"/>
              </a:lnSpc>
            </a:pPr>
            <a:r>
              <a:rPr lang="es-PR" sz="2600" b="1" dirty="0"/>
              <a:t>CEO</a:t>
            </a:r>
          </a:p>
        </p:txBody>
      </p:sp>
      <p:sp>
        <p:nvSpPr>
          <p:cNvPr id="39" name="TextBox 38">
            <a:extLst>
              <a:ext uri="{FF2B5EF4-FFF2-40B4-BE49-F238E27FC236}">
                <a16:creationId xmlns:a16="http://schemas.microsoft.com/office/drawing/2014/main" id="{252526D4-29D0-4FB0-884D-A14B847892C6}"/>
              </a:ext>
            </a:extLst>
          </p:cNvPr>
          <p:cNvSpPr txBox="1"/>
          <p:nvPr/>
        </p:nvSpPr>
        <p:spPr>
          <a:xfrm>
            <a:off x="6448742" y="5223833"/>
            <a:ext cx="2616200" cy="1084977"/>
          </a:xfrm>
          <a:prstGeom prst="rect">
            <a:avLst/>
          </a:prstGeom>
          <a:noFill/>
        </p:spPr>
        <p:txBody>
          <a:bodyPr wrap="square" rtlCol="0">
            <a:spAutoFit/>
          </a:bodyPr>
          <a:lstStyle/>
          <a:p>
            <a:pPr>
              <a:lnSpc>
                <a:spcPct val="130000"/>
              </a:lnSpc>
            </a:pPr>
            <a:r>
              <a:rPr lang="es-PR" sz="2600" b="1" dirty="0">
                <a:solidFill>
                  <a:srgbClr val="2FB4A9"/>
                </a:solidFill>
              </a:rPr>
              <a:t>Clint </a:t>
            </a:r>
            <a:r>
              <a:rPr lang="es-PR" sz="2600" b="1" dirty="0" err="1">
                <a:solidFill>
                  <a:srgbClr val="2FB4A9"/>
                </a:solidFill>
              </a:rPr>
              <a:t>Tomer</a:t>
            </a:r>
            <a:endParaRPr lang="es-PR" sz="2600" b="1" dirty="0">
              <a:solidFill>
                <a:srgbClr val="2FB4A9"/>
              </a:solidFill>
            </a:endParaRPr>
          </a:p>
          <a:p>
            <a:pPr>
              <a:lnSpc>
                <a:spcPct val="130000"/>
              </a:lnSpc>
            </a:pPr>
            <a:r>
              <a:rPr lang="es-PR" sz="2600" b="1" dirty="0"/>
              <a:t>Presidente</a:t>
            </a:r>
          </a:p>
        </p:txBody>
      </p:sp>
      <p:grpSp>
        <p:nvGrpSpPr>
          <p:cNvPr id="40" name="Group 39">
            <a:extLst>
              <a:ext uri="{FF2B5EF4-FFF2-40B4-BE49-F238E27FC236}">
                <a16:creationId xmlns:a16="http://schemas.microsoft.com/office/drawing/2014/main" id="{FF7FA8AA-C2A1-4E30-82DF-73372F48DF0E}"/>
              </a:ext>
            </a:extLst>
          </p:cNvPr>
          <p:cNvGrpSpPr/>
          <p:nvPr/>
        </p:nvGrpSpPr>
        <p:grpSpPr>
          <a:xfrm>
            <a:off x="396590" y="1060857"/>
            <a:ext cx="6013735" cy="1984518"/>
            <a:chOff x="396590" y="1086257"/>
            <a:chExt cx="6013735" cy="1984518"/>
          </a:xfrm>
        </p:grpSpPr>
        <p:grpSp>
          <p:nvGrpSpPr>
            <p:cNvPr id="41" name="Group 40">
              <a:extLst>
                <a:ext uri="{FF2B5EF4-FFF2-40B4-BE49-F238E27FC236}">
                  <a16:creationId xmlns:a16="http://schemas.microsoft.com/office/drawing/2014/main" id="{4B5BA3EF-0C3E-410A-862B-04DAD59A2A3B}"/>
                </a:ext>
              </a:extLst>
            </p:cNvPr>
            <p:cNvGrpSpPr>
              <a:grpSpLocks noChangeAspect="1"/>
            </p:cNvGrpSpPr>
            <p:nvPr/>
          </p:nvGrpSpPr>
          <p:grpSpPr>
            <a:xfrm>
              <a:off x="396590" y="1269598"/>
              <a:ext cx="640080" cy="640080"/>
              <a:chOff x="399911" y="3386382"/>
              <a:chExt cx="548640" cy="548640"/>
            </a:xfrm>
          </p:grpSpPr>
          <p:grpSp>
            <p:nvGrpSpPr>
              <p:cNvPr id="43" name="Group 42">
                <a:extLst>
                  <a:ext uri="{FF2B5EF4-FFF2-40B4-BE49-F238E27FC236}">
                    <a16:creationId xmlns:a16="http://schemas.microsoft.com/office/drawing/2014/main" id="{9A301F7D-9090-4423-A93B-093EE79B1024}"/>
                  </a:ext>
                </a:extLst>
              </p:cNvPr>
              <p:cNvGrpSpPr/>
              <p:nvPr/>
            </p:nvGrpSpPr>
            <p:grpSpPr>
              <a:xfrm>
                <a:off x="399911" y="3386382"/>
                <a:ext cx="548640" cy="548640"/>
                <a:chOff x="788458" y="2273366"/>
                <a:chExt cx="548640" cy="548640"/>
              </a:xfrm>
            </p:grpSpPr>
            <p:sp>
              <p:nvSpPr>
                <p:cNvPr id="45" name="Oval 44">
                  <a:extLst>
                    <a:ext uri="{FF2B5EF4-FFF2-40B4-BE49-F238E27FC236}">
                      <a16:creationId xmlns:a16="http://schemas.microsoft.com/office/drawing/2014/main" id="{BC66383A-A79F-4DF2-9513-F966B2E01CC3}"/>
                    </a:ext>
                  </a:extLst>
                </p:cNvPr>
                <p:cNvSpPr/>
                <p:nvPr/>
              </p:nvSpPr>
              <p:spPr>
                <a:xfrm>
                  <a:off x="788458" y="2273366"/>
                  <a:ext cx="548640" cy="548640"/>
                </a:xfrm>
                <a:prstGeom prst="ellipse">
                  <a:avLst/>
                </a:prstGeom>
                <a:solidFill>
                  <a:schemeClr val="bg1"/>
                </a:solid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46" name="Arc 45">
                  <a:extLst>
                    <a:ext uri="{FF2B5EF4-FFF2-40B4-BE49-F238E27FC236}">
                      <a16:creationId xmlns:a16="http://schemas.microsoft.com/office/drawing/2014/main" id="{F2B78D90-DC92-41CE-B730-BB3F039906D8}"/>
                    </a:ext>
                  </a:extLst>
                </p:cNvPr>
                <p:cNvSpPr/>
                <p:nvPr/>
              </p:nvSpPr>
              <p:spPr>
                <a:xfrm>
                  <a:off x="788458" y="2273366"/>
                  <a:ext cx="548640" cy="548640"/>
                </a:xfrm>
                <a:prstGeom prst="arc">
                  <a:avLst>
                    <a:gd name="adj1" fmla="val 7820819"/>
                    <a:gd name="adj2" fmla="val 14019924"/>
                  </a:avLst>
                </a:prstGeom>
                <a:ln w="76200">
                  <a:solidFill>
                    <a:srgbClr val="1372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R" dirty="0">
                    <a:solidFill>
                      <a:srgbClr val="29384F"/>
                    </a:solidFill>
                  </a:endParaRPr>
                </a:p>
              </p:txBody>
            </p:sp>
          </p:grpSp>
          <p:pic>
            <p:nvPicPr>
              <p:cNvPr id="44" name="Picture 43">
                <a:extLst>
                  <a:ext uri="{FF2B5EF4-FFF2-40B4-BE49-F238E27FC236}">
                    <a16:creationId xmlns:a16="http://schemas.microsoft.com/office/drawing/2014/main" id="{6F2CD852-37FB-4614-87A4-3A3BBF531040}"/>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37071" y="3523542"/>
                <a:ext cx="274320" cy="274320"/>
              </a:xfrm>
              <a:prstGeom prst="rect">
                <a:avLst/>
              </a:prstGeom>
              <a:noFill/>
              <a:ln>
                <a:noFill/>
              </a:ln>
            </p:spPr>
          </p:pic>
        </p:grpSp>
        <p:sp>
          <p:nvSpPr>
            <p:cNvPr id="42" name="TextBox 41">
              <a:extLst>
                <a:ext uri="{FF2B5EF4-FFF2-40B4-BE49-F238E27FC236}">
                  <a16:creationId xmlns:a16="http://schemas.microsoft.com/office/drawing/2014/main" id="{A7093371-4752-46A2-B59F-9332B0401CE0}"/>
                </a:ext>
              </a:extLst>
            </p:cNvPr>
            <p:cNvSpPr txBox="1"/>
            <p:nvPr/>
          </p:nvSpPr>
          <p:spPr>
            <a:xfrm>
              <a:off x="1152240" y="1086257"/>
              <a:ext cx="5258085" cy="1984518"/>
            </a:xfrm>
            <a:prstGeom prst="rect">
              <a:avLst/>
            </a:prstGeom>
            <a:noFill/>
          </p:spPr>
          <p:txBody>
            <a:bodyPr wrap="square">
              <a:spAutoFit/>
            </a:bodyPr>
            <a:lstStyle/>
            <a:p>
              <a:pPr>
                <a:lnSpc>
                  <a:spcPct val="150000"/>
                </a:lnSpc>
                <a:spcAft>
                  <a:spcPts val="600"/>
                </a:spcAft>
              </a:pPr>
              <a:r>
                <a:rPr lang="es-PR" sz="2000" b="1" dirty="0">
                  <a:solidFill>
                    <a:srgbClr val="13728D"/>
                  </a:solidFill>
                </a:rPr>
                <a:t>¿Por qué estamos Cualificados?</a:t>
              </a:r>
            </a:p>
            <a:p>
              <a:pPr marL="285750" indent="-285750">
                <a:lnSpc>
                  <a:spcPct val="150000"/>
                </a:lnSpc>
                <a:spcAft>
                  <a:spcPts val="600"/>
                </a:spcAft>
                <a:buBlip>
                  <a:blip r:embed="rId7"/>
                </a:buBlip>
              </a:pPr>
              <a:r>
                <a:rPr lang="es-PR" dirty="0"/>
                <a:t>Equipo Ejecutivo Experimentado</a:t>
              </a:r>
            </a:p>
            <a:p>
              <a:pPr marL="285750" indent="-285750">
                <a:lnSpc>
                  <a:spcPct val="150000"/>
                </a:lnSpc>
                <a:spcAft>
                  <a:spcPts val="600"/>
                </a:spcAft>
                <a:buBlip>
                  <a:blip r:embed="rId7"/>
                </a:buBlip>
              </a:pPr>
              <a:r>
                <a:rPr lang="es-PR" dirty="0"/>
                <a:t>Empresa Sólida</a:t>
              </a:r>
            </a:p>
            <a:p>
              <a:pPr marL="285750" indent="-285750">
                <a:lnSpc>
                  <a:spcPct val="150000"/>
                </a:lnSpc>
                <a:spcAft>
                  <a:spcPts val="600"/>
                </a:spcAft>
                <a:buBlip>
                  <a:blip r:embed="rId7"/>
                </a:buBlip>
              </a:pPr>
              <a:r>
                <a:rPr lang="es-PR" dirty="0"/>
                <a:t>Beneficios Únicos</a:t>
              </a:r>
            </a:p>
          </p:txBody>
        </p:sp>
      </p:grpSp>
      <p:grpSp>
        <p:nvGrpSpPr>
          <p:cNvPr id="47" name="Group 46">
            <a:extLst>
              <a:ext uri="{FF2B5EF4-FFF2-40B4-BE49-F238E27FC236}">
                <a16:creationId xmlns:a16="http://schemas.microsoft.com/office/drawing/2014/main" id="{672A6A42-5C53-425C-927F-44850E6BFAFD}"/>
              </a:ext>
            </a:extLst>
          </p:cNvPr>
          <p:cNvGrpSpPr/>
          <p:nvPr/>
        </p:nvGrpSpPr>
        <p:grpSpPr>
          <a:xfrm>
            <a:off x="396590" y="3319300"/>
            <a:ext cx="5547011" cy="3170099"/>
            <a:chOff x="396590" y="3459000"/>
            <a:chExt cx="5547011" cy="3170099"/>
          </a:xfrm>
        </p:grpSpPr>
        <p:grpSp>
          <p:nvGrpSpPr>
            <p:cNvPr id="48" name="Group 47">
              <a:extLst>
                <a:ext uri="{FF2B5EF4-FFF2-40B4-BE49-F238E27FC236}">
                  <a16:creationId xmlns:a16="http://schemas.microsoft.com/office/drawing/2014/main" id="{A2223E61-986F-444C-AC26-01A569F69F7C}"/>
                </a:ext>
              </a:extLst>
            </p:cNvPr>
            <p:cNvGrpSpPr>
              <a:grpSpLocks noChangeAspect="1"/>
            </p:cNvGrpSpPr>
            <p:nvPr/>
          </p:nvGrpSpPr>
          <p:grpSpPr>
            <a:xfrm>
              <a:off x="396590" y="3642341"/>
              <a:ext cx="640080" cy="640080"/>
              <a:chOff x="399911" y="3386382"/>
              <a:chExt cx="548640" cy="548640"/>
            </a:xfrm>
          </p:grpSpPr>
          <p:grpSp>
            <p:nvGrpSpPr>
              <p:cNvPr id="50" name="Group 49">
                <a:extLst>
                  <a:ext uri="{FF2B5EF4-FFF2-40B4-BE49-F238E27FC236}">
                    <a16:creationId xmlns:a16="http://schemas.microsoft.com/office/drawing/2014/main" id="{A02CC586-2857-4734-91D5-26F95609F5AA}"/>
                  </a:ext>
                </a:extLst>
              </p:cNvPr>
              <p:cNvGrpSpPr/>
              <p:nvPr/>
            </p:nvGrpSpPr>
            <p:grpSpPr>
              <a:xfrm>
                <a:off x="399911" y="3386382"/>
                <a:ext cx="548640" cy="548640"/>
                <a:chOff x="788458" y="2273366"/>
                <a:chExt cx="548640" cy="548640"/>
              </a:xfrm>
            </p:grpSpPr>
            <p:sp>
              <p:nvSpPr>
                <p:cNvPr id="52" name="Oval 51">
                  <a:extLst>
                    <a:ext uri="{FF2B5EF4-FFF2-40B4-BE49-F238E27FC236}">
                      <a16:creationId xmlns:a16="http://schemas.microsoft.com/office/drawing/2014/main" id="{6FD6A640-45F0-41F2-9C43-EC40B45779C8}"/>
                    </a:ext>
                  </a:extLst>
                </p:cNvPr>
                <p:cNvSpPr/>
                <p:nvPr/>
              </p:nvSpPr>
              <p:spPr>
                <a:xfrm>
                  <a:off x="788458" y="2273366"/>
                  <a:ext cx="548640" cy="548640"/>
                </a:xfrm>
                <a:prstGeom prst="ellipse">
                  <a:avLst/>
                </a:prstGeom>
                <a:solidFill>
                  <a:schemeClr val="bg1"/>
                </a:solid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53" name="Arc 52">
                  <a:extLst>
                    <a:ext uri="{FF2B5EF4-FFF2-40B4-BE49-F238E27FC236}">
                      <a16:creationId xmlns:a16="http://schemas.microsoft.com/office/drawing/2014/main" id="{56EA1FFA-E970-4AC9-95A3-35E0DA6B7D24}"/>
                    </a:ext>
                  </a:extLst>
                </p:cNvPr>
                <p:cNvSpPr/>
                <p:nvPr/>
              </p:nvSpPr>
              <p:spPr>
                <a:xfrm>
                  <a:off x="788458" y="2273366"/>
                  <a:ext cx="548640" cy="548640"/>
                </a:xfrm>
                <a:prstGeom prst="arc">
                  <a:avLst>
                    <a:gd name="adj1" fmla="val 7820819"/>
                    <a:gd name="adj2" fmla="val 14019924"/>
                  </a:avLst>
                </a:prstGeom>
                <a:ln w="76200">
                  <a:solidFill>
                    <a:srgbClr val="26B5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R" dirty="0">
                    <a:solidFill>
                      <a:srgbClr val="29384F"/>
                    </a:solidFill>
                  </a:endParaRPr>
                </a:p>
              </p:txBody>
            </p:sp>
          </p:grpSp>
          <p:pic>
            <p:nvPicPr>
              <p:cNvPr id="51" name="Picture 50">
                <a:extLst>
                  <a:ext uri="{FF2B5EF4-FFF2-40B4-BE49-F238E27FC236}">
                    <a16:creationId xmlns:a16="http://schemas.microsoft.com/office/drawing/2014/main" id="{CA70B044-E3A4-435B-86E9-E6CA09DD0F3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537071" y="3523542"/>
                <a:ext cx="274320" cy="274320"/>
              </a:xfrm>
              <a:prstGeom prst="rect">
                <a:avLst/>
              </a:prstGeom>
              <a:noFill/>
              <a:ln>
                <a:noFill/>
              </a:ln>
            </p:spPr>
          </p:pic>
        </p:grpSp>
        <p:sp>
          <p:nvSpPr>
            <p:cNvPr id="49" name="TextBox 48">
              <a:extLst>
                <a:ext uri="{FF2B5EF4-FFF2-40B4-BE49-F238E27FC236}">
                  <a16:creationId xmlns:a16="http://schemas.microsoft.com/office/drawing/2014/main" id="{04ED0BF2-C533-4E73-BA38-69D711E4F24A}"/>
                </a:ext>
              </a:extLst>
            </p:cNvPr>
            <p:cNvSpPr txBox="1"/>
            <p:nvPr/>
          </p:nvSpPr>
          <p:spPr>
            <a:xfrm>
              <a:off x="1152241" y="3459000"/>
              <a:ext cx="4791360" cy="3170099"/>
            </a:xfrm>
            <a:prstGeom prst="rect">
              <a:avLst/>
            </a:prstGeom>
            <a:noFill/>
          </p:spPr>
          <p:txBody>
            <a:bodyPr wrap="square">
              <a:spAutoFit/>
            </a:bodyPr>
            <a:lstStyle/>
            <a:p>
              <a:pPr>
                <a:lnSpc>
                  <a:spcPct val="150000"/>
                </a:lnSpc>
                <a:spcAft>
                  <a:spcPts val="600"/>
                </a:spcAft>
              </a:pPr>
              <a:r>
                <a:rPr lang="es-PR" sz="2000" b="1" dirty="0">
                  <a:solidFill>
                    <a:srgbClr val="26B5AA"/>
                  </a:solidFill>
                </a:rPr>
                <a:t>Historial Comprobado</a:t>
              </a:r>
            </a:p>
            <a:p>
              <a:pPr marL="285750" indent="-285750">
                <a:lnSpc>
                  <a:spcPct val="150000"/>
                </a:lnSpc>
                <a:spcAft>
                  <a:spcPts val="600"/>
                </a:spcAft>
                <a:buBlip>
                  <a:blip r:embed="rId9"/>
                </a:buBlip>
              </a:pPr>
              <a:r>
                <a:rPr lang="es-PR" dirty="0"/>
                <a:t>Billones en ventas</a:t>
              </a:r>
            </a:p>
            <a:p>
              <a:pPr marL="285750" indent="-285750">
                <a:spcBef>
                  <a:spcPts val="600"/>
                </a:spcBef>
                <a:spcAft>
                  <a:spcPts val="600"/>
                </a:spcAft>
                <a:buBlip>
                  <a:blip r:embed="rId9"/>
                </a:buBlip>
              </a:pPr>
              <a:r>
                <a:rPr lang="es-ES" b="1" dirty="0"/>
                <a:t>6 </a:t>
              </a:r>
              <a:r>
                <a:rPr lang="es-ES" dirty="0"/>
                <a:t>Bonos de un Millón de Dólares pagados</a:t>
              </a:r>
            </a:p>
            <a:p>
              <a:pPr marL="285750" indent="-285750">
                <a:spcBef>
                  <a:spcPts val="600"/>
                </a:spcBef>
                <a:spcAft>
                  <a:spcPts val="600"/>
                </a:spcAft>
                <a:buBlip>
                  <a:blip r:embed="rId9"/>
                </a:buBlip>
              </a:pPr>
              <a:r>
                <a:rPr lang="es-PR" dirty="0"/>
                <a:t>Cientos de portadores del Anillo de los </a:t>
              </a:r>
              <a:r>
                <a:rPr lang="es-PR" b="1" dirty="0"/>
                <a:t>$100,000</a:t>
              </a:r>
            </a:p>
            <a:p>
              <a:pPr marL="285750" indent="-285750">
                <a:spcBef>
                  <a:spcPts val="600"/>
                </a:spcBef>
                <a:spcAft>
                  <a:spcPts val="600"/>
                </a:spcAft>
                <a:buBlip>
                  <a:blip r:embed="rId9"/>
                </a:buBlip>
              </a:pPr>
              <a:r>
                <a:rPr lang="es-ES" dirty="0"/>
                <a:t>Decenas de miles ganaron </a:t>
              </a:r>
              <a:r>
                <a:rPr lang="es-ES" b="1" dirty="0"/>
                <a:t>$1,000 </a:t>
              </a:r>
              <a:r>
                <a:rPr lang="es-ES" dirty="0"/>
                <a:t>extra en un mes</a:t>
              </a:r>
              <a:endParaRPr lang="es-PR" dirty="0"/>
            </a:p>
          </p:txBody>
        </p:sp>
      </p:grpSp>
      <p:sp>
        <p:nvSpPr>
          <p:cNvPr id="5" name="Rectangle 4">
            <a:extLst>
              <a:ext uri="{FF2B5EF4-FFF2-40B4-BE49-F238E27FC236}">
                <a16:creationId xmlns:a16="http://schemas.microsoft.com/office/drawing/2014/main" id="{DD05091D-0537-92F7-0820-B62ABB332B14}"/>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6" name="Rectangle: Top Corners Rounded 5">
            <a:extLst>
              <a:ext uri="{FF2B5EF4-FFF2-40B4-BE49-F238E27FC236}">
                <a16:creationId xmlns:a16="http://schemas.microsoft.com/office/drawing/2014/main" id="{05C8015C-DDEE-CDF2-C2B0-DD2951A04217}"/>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7" name="Slide Number Placeholder 5">
            <a:extLst>
              <a:ext uri="{FF2B5EF4-FFF2-40B4-BE49-F238E27FC236}">
                <a16:creationId xmlns:a16="http://schemas.microsoft.com/office/drawing/2014/main" id="{41B4F89E-BDEA-0509-43F9-C4C2488E70A9}"/>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s-PR" smtClean="0"/>
              <a:pPr/>
              <a:t>11</a:t>
            </a:fld>
            <a:endParaRPr lang="es-PR" dirty="0"/>
          </a:p>
        </p:txBody>
      </p:sp>
      <p:sp>
        <p:nvSpPr>
          <p:cNvPr id="2" name="TextBox 1">
            <a:extLst>
              <a:ext uri="{FF2B5EF4-FFF2-40B4-BE49-F238E27FC236}">
                <a16:creationId xmlns:a16="http://schemas.microsoft.com/office/drawing/2014/main" id="{A7D2AB37-0EE8-4624-F37F-41C279EAEAB5}"/>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
        <p:nvSpPr>
          <p:cNvPr id="3" name="Freeform 9">
            <a:extLst>
              <a:ext uri="{FF2B5EF4-FFF2-40B4-BE49-F238E27FC236}">
                <a16:creationId xmlns:a16="http://schemas.microsoft.com/office/drawing/2014/main" id="{789E6668-1BE6-89AA-C2B5-808DDEC3FB1F}"/>
              </a:ext>
            </a:extLst>
          </p:cNvPr>
          <p:cNvSpPr>
            <a:spLocks noChangeAspect="1"/>
          </p:cNvSpPr>
          <p:nvPr/>
        </p:nvSpPr>
        <p:spPr>
          <a:xfrm>
            <a:off x="9236494" y="3713093"/>
            <a:ext cx="1491037" cy="1447092"/>
          </a:xfrm>
          <a:custGeom>
            <a:avLst/>
            <a:gdLst>
              <a:gd name="connsiteX0" fmla="*/ 734129 w 2587746"/>
              <a:gd name="connsiteY0" fmla="*/ 0 h 2511474"/>
              <a:gd name="connsiteX1" fmla="*/ 2149983 w 2587746"/>
              <a:gd name="connsiteY1" fmla="*/ 0 h 2511474"/>
              <a:gd name="connsiteX2" fmla="*/ 2587746 w 2587746"/>
              <a:gd name="connsiteY2" fmla="*/ 437763 h 2511474"/>
              <a:gd name="connsiteX3" fmla="*/ 2587746 w 2587746"/>
              <a:gd name="connsiteY3" fmla="*/ 1768481 h 2511474"/>
              <a:gd name="connsiteX4" fmla="*/ 2238208 w 2587746"/>
              <a:gd name="connsiteY4" fmla="*/ 2197350 h 2511474"/>
              <a:gd name="connsiteX5" fmla="*/ 2236801 w 2587746"/>
              <a:gd name="connsiteY5" fmla="*/ 2197492 h 2511474"/>
              <a:gd name="connsiteX6" fmla="*/ 2217885 w 2587746"/>
              <a:gd name="connsiteY6" fmla="*/ 2254104 h 2511474"/>
              <a:gd name="connsiteX7" fmla="*/ 1722579 w 2587746"/>
              <a:gd name="connsiteY7" fmla="*/ 2500636 h 2511474"/>
              <a:gd name="connsiteX8" fmla="*/ 341471 w 2587746"/>
              <a:gd name="connsiteY8" fmla="*/ 2188893 h 2511474"/>
              <a:gd name="connsiteX9" fmla="*/ 10838 w 2587746"/>
              <a:gd name="connsiteY9" fmla="*/ 1665486 h 2511474"/>
              <a:gd name="connsiteX10" fmla="*/ 303151 w 2587746"/>
              <a:gd name="connsiteY10" fmla="*/ 370462 h 2511474"/>
              <a:gd name="connsiteX11" fmla="*/ 305260 w 2587746"/>
              <a:gd name="connsiteY11" fmla="*/ 349539 h 2511474"/>
              <a:gd name="connsiteX12" fmla="*/ 734129 w 2587746"/>
              <a:gd name="connsiteY12" fmla="*/ 0 h 2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746" h="2511474">
                <a:moveTo>
                  <a:pt x="734129" y="0"/>
                </a:moveTo>
                <a:lnTo>
                  <a:pt x="2149983" y="0"/>
                </a:lnTo>
                <a:cubicBezTo>
                  <a:pt x="2391753" y="0"/>
                  <a:pt x="2587746" y="195993"/>
                  <a:pt x="2587746" y="437763"/>
                </a:cubicBezTo>
                <a:lnTo>
                  <a:pt x="2587746" y="1768481"/>
                </a:lnTo>
                <a:cubicBezTo>
                  <a:pt x="2587746" y="1980030"/>
                  <a:pt x="2437689" y="2156531"/>
                  <a:pt x="2238208" y="2197350"/>
                </a:cubicBezTo>
                <a:lnTo>
                  <a:pt x="2236801" y="2197492"/>
                </a:lnTo>
                <a:lnTo>
                  <a:pt x="2217885" y="2254104"/>
                </a:lnTo>
                <a:cubicBezTo>
                  <a:pt x="2134145" y="2439703"/>
                  <a:pt x="1928936" y="2547215"/>
                  <a:pt x="1722579" y="2500636"/>
                </a:cubicBezTo>
                <a:lnTo>
                  <a:pt x="341471" y="2188893"/>
                </a:lnTo>
                <a:cubicBezTo>
                  <a:pt x="105634" y="2135660"/>
                  <a:pt x="-42395" y="1901323"/>
                  <a:pt x="10838" y="1665486"/>
                </a:cubicBezTo>
                <a:lnTo>
                  <a:pt x="303151" y="370462"/>
                </a:lnTo>
                <a:lnTo>
                  <a:pt x="305260" y="349539"/>
                </a:lnTo>
                <a:cubicBezTo>
                  <a:pt x="346080" y="150057"/>
                  <a:pt x="522580" y="0"/>
                  <a:pt x="734129" y="0"/>
                </a:cubicBezTo>
                <a:close/>
              </a:path>
            </a:pathLst>
          </a:custGeom>
          <a:solidFill>
            <a:srgbClr val="13728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15" name="Oval 14">
            <a:extLst>
              <a:ext uri="{FF2B5EF4-FFF2-40B4-BE49-F238E27FC236}">
                <a16:creationId xmlns:a16="http://schemas.microsoft.com/office/drawing/2014/main" id="{CDB92B08-A708-137E-13F9-B36EC8FE6ED0}"/>
              </a:ext>
            </a:extLst>
          </p:cNvPr>
          <p:cNvSpPr>
            <a:spLocks noChangeAspect="1"/>
          </p:cNvSpPr>
          <p:nvPr/>
        </p:nvSpPr>
        <p:spPr>
          <a:xfrm>
            <a:off x="9462135" y="3877558"/>
            <a:ext cx="1390014" cy="1390014"/>
          </a:xfrm>
          <a:prstGeom prst="ellipse">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R"/>
          </a:p>
        </p:txBody>
      </p:sp>
      <p:pic>
        <p:nvPicPr>
          <p:cNvPr id="13" name="Picture 12" descr="A person in a suit and tie&#10;&#10;Description automatically generated">
            <a:extLst>
              <a:ext uri="{FF2B5EF4-FFF2-40B4-BE49-F238E27FC236}">
                <a16:creationId xmlns:a16="http://schemas.microsoft.com/office/drawing/2014/main" id="{5C1369BD-A32B-EB26-39DE-46A473BE5AA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7400" y1="47800" x2="50800" y2="56000"/>
                        <a14:foregroundMark x1="61000" y1="66600" x2="61000" y2="74600"/>
                      </a14:backgroundRemoval>
                    </a14:imgEffect>
                  </a14:imgLayer>
                </a14:imgProps>
              </a:ext>
              <a:ext uri="{28A0092B-C50C-407E-A947-70E740481C1C}">
                <a14:useLocalDpi xmlns:a14="http://schemas.microsoft.com/office/drawing/2010/main" val="0"/>
              </a:ext>
            </a:extLst>
          </a:blip>
          <a:stretch>
            <a:fillRect/>
          </a:stretch>
        </p:blipFill>
        <p:spPr>
          <a:xfrm flipH="1">
            <a:off x="9030230" y="3491883"/>
            <a:ext cx="2259696" cy="2259696"/>
          </a:xfrm>
          <a:prstGeom prst="rect">
            <a:avLst/>
          </a:prstGeom>
        </p:spPr>
      </p:pic>
      <p:sp>
        <p:nvSpPr>
          <p:cNvPr id="16" name="TextBox 15">
            <a:extLst>
              <a:ext uri="{FF2B5EF4-FFF2-40B4-BE49-F238E27FC236}">
                <a16:creationId xmlns:a16="http://schemas.microsoft.com/office/drawing/2014/main" id="{77FEF7AE-3864-93CD-849E-1A6DE851B325}"/>
              </a:ext>
            </a:extLst>
          </p:cNvPr>
          <p:cNvSpPr txBox="1"/>
          <p:nvPr/>
        </p:nvSpPr>
        <p:spPr>
          <a:xfrm>
            <a:off x="8989980" y="5223833"/>
            <a:ext cx="3080357" cy="1084977"/>
          </a:xfrm>
          <a:prstGeom prst="rect">
            <a:avLst/>
          </a:prstGeom>
          <a:noFill/>
        </p:spPr>
        <p:txBody>
          <a:bodyPr wrap="square" rtlCol="0">
            <a:spAutoFit/>
          </a:bodyPr>
          <a:lstStyle/>
          <a:p>
            <a:pPr>
              <a:lnSpc>
                <a:spcPct val="130000"/>
              </a:lnSpc>
            </a:pPr>
            <a:r>
              <a:rPr lang="es-PR" sz="2600" b="1" dirty="0">
                <a:solidFill>
                  <a:srgbClr val="13728D"/>
                </a:solidFill>
              </a:rPr>
              <a:t>Delvy Santiago</a:t>
            </a:r>
          </a:p>
          <a:p>
            <a:pPr>
              <a:lnSpc>
                <a:spcPct val="130000"/>
              </a:lnSpc>
            </a:pPr>
            <a:r>
              <a:rPr lang="es-PR" sz="2600" b="1" dirty="0"/>
              <a:t>VP Internacional</a:t>
            </a:r>
          </a:p>
        </p:txBody>
      </p:sp>
    </p:spTree>
    <p:extLst>
      <p:ext uri="{BB962C8B-B14F-4D97-AF65-F5344CB8AC3E}">
        <p14:creationId xmlns:p14="http://schemas.microsoft.com/office/powerpoint/2010/main" val="44402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F1A8D3-5C62-45BA-A328-90F4DA5D494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155698"/>
            <a:ext cx="12192002" cy="3265756"/>
          </a:xfrm>
          <a:prstGeom prst="rect">
            <a:avLst/>
          </a:prstGeom>
        </p:spPr>
      </p:pic>
      <p:sp>
        <p:nvSpPr>
          <p:cNvPr id="6" name="Rectangle 5">
            <a:extLst>
              <a:ext uri="{FF2B5EF4-FFF2-40B4-BE49-F238E27FC236}">
                <a16:creationId xmlns:a16="http://schemas.microsoft.com/office/drawing/2014/main" id="{3E075CF2-3C9A-42F9-A986-67F98C465B24}"/>
              </a:ext>
            </a:extLst>
          </p:cNvPr>
          <p:cNvSpPr/>
          <p:nvPr/>
        </p:nvSpPr>
        <p:spPr>
          <a:xfrm flipH="1">
            <a:off x="0" y="1155700"/>
            <a:ext cx="12192000" cy="3265754"/>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 name="Group 7">
            <a:extLst>
              <a:ext uri="{FF2B5EF4-FFF2-40B4-BE49-F238E27FC236}">
                <a16:creationId xmlns:a16="http://schemas.microsoft.com/office/drawing/2014/main" id="{7C0CECA5-D791-472E-9271-E69E1A04C72A}"/>
              </a:ext>
            </a:extLst>
          </p:cNvPr>
          <p:cNvGrpSpPr/>
          <p:nvPr/>
        </p:nvGrpSpPr>
        <p:grpSpPr>
          <a:xfrm>
            <a:off x="2184400" y="3886200"/>
            <a:ext cx="7823200" cy="1070508"/>
            <a:chOff x="2184400" y="3886200"/>
            <a:chExt cx="7823200" cy="1070508"/>
          </a:xfrm>
        </p:grpSpPr>
        <p:sp>
          <p:nvSpPr>
            <p:cNvPr id="3" name="Rounded Rectangle 33">
              <a:extLst>
                <a:ext uri="{FF2B5EF4-FFF2-40B4-BE49-F238E27FC236}">
                  <a16:creationId xmlns:a16="http://schemas.microsoft.com/office/drawing/2014/main" id="{4E6EBB5C-5598-410C-A9FB-ED77E51020E4}"/>
                </a:ext>
              </a:extLst>
            </p:cNvPr>
            <p:cNvSpPr/>
            <p:nvPr/>
          </p:nvSpPr>
          <p:spPr>
            <a:xfrm>
              <a:off x="2184400" y="3886200"/>
              <a:ext cx="7823200" cy="1070508"/>
            </a:xfrm>
            <a:prstGeom prst="roundRect">
              <a:avLst>
                <a:gd name="adj" fmla="val 50000"/>
              </a:avLst>
            </a:prstGeom>
            <a:solidFill>
              <a:srgbClr val="2FB4A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110BFB-58F2-4A9A-9D35-F6558FD6FC17}"/>
                </a:ext>
              </a:extLst>
            </p:cNvPr>
            <p:cNvSpPr txBox="1"/>
            <p:nvPr/>
          </p:nvSpPr>
          <p:spPr>
            <a:xfrm>
              <a:off x="3048000" y="4067511"/>
              <a:ext cx="6096000" cy="707886"/>
            </a:xfrm>
            <a:prstGeom prst="rect">
              <a:avLst/>
            </a:prstGeom>
            <a:noFill/>
          </p:spPr>
          <p:txBody>
            <a:bodyPr wrap="square">
              <a:spAutoFit/>
            </a:bodyPr>
            <a:lstStyle/>
            <a:p>
              <a:pPr algn="ctr"/>
              <a:r>
                <a:rPr lang="en-US" sz="4000" b="1" dirty="0">
                  <a:solidFill>
                    <a:schemeClr val="bg1"/>
                  </a:solidFill>
                  <a:latin typeface="+mj-lt"/>
                </a:rPr>
                <a:t>¿</a:t>
              </a:r>
              <a:r>
                <a:rPr lang="en-US" sz="4000" b="1" dirty="0" err="1">
                  <a:solidFill>
                    <a:schemeClr val="bg1"/>
                  </a:solidFill>
                  <a:latin typeface="+mj-lt"/>
                </a:rPr>
                <a:t>Cómo</a:t>
              </a:r>
              <a:r>
                <a:rPr lang="en-US" sz="4000" b="1" dirty="0">
                  <a:solidFill>
                    <a:schemeClr val="bg1"/>
                  </a:solidFill>
                  <a:latin typeface="+mj-lt"/>
                </a:rPr>
                <a:t> lo </a:t>
              </a:r>
              <a:r>
                <a:rPr lang="en-US" sz="4000" b="1" dirty="0" err="1">
                  <a:solidFill>
                    <a:schemeClr val="bg1"/>
                  </a:solidFill>
                  <a:latin typeface="+mj-lt"/>
                </a:rPr>
                <a:t>Hicimos</a:t>
              </a:r>
              <a:r>
                <a:rPr lang="en-US" sz="4000" b="1" dirty="0">
                  <a:solidFill>
                    <a:schemeClr val="bg1"/>
                  </a:solidFill>
                  <a:latin typeface="+mj-lt"/>
                </a:rPr>
                <a:t>?</a:t>
              </a:r>
            </a:p>
          </p:txBody>
        </p:sp>
      </p:grpSp>
      <p:grpSp>
        <p:nvGrpSpPr>
          <p:cNvPr id="19" name="Group 18">
            <a:extLst>
              <a:ext uri="{FF2B5EF4-FFF2-40B4-BE49-F238E27FC236}">
                <a16:creationId xmlns:a16="http://schemas.microsoft.com/office/drawing/2014/main" id="{D5A00424-73C6-4330-8F81-2F41082AF442}"/>
              </a:ext>
            </a:extLst>
          </p:cNvPr>
          <p:cNvGrpSpPr/>
          <p:nvPr/>
        </p:nvGrpSpPr>
        <p:grpSpPr>
          <a:xfrm>
            <a:off x="1942198" y="5328098"/>
            <a:ext cx="9682039" cy="954107"/>
            <a:chOff x="1585695" y="5353498"/>
            <a:chExt cx="9682039" cy="954107"/>
          </a:xfrm>
        </p:grpSpPr>
        <p:sp>
          <p:nvSpPr>
            <p:cNvPr id="20" name="TextBox 19">
              <a:extLst>
                <a:ext uri="{FF2B5EF4-FFF2-40B4-BE49-F238E27FC236}">
                  <a16:creationId xmlns:a16="http://schemas.microsoft.com/office/drawing/2014/main" id="{A79DFAA3-2435-44CB-A42A-587B270B33E0}"/>
                </a:ext>
              </a:extLst>
            </p:cNvPr>
            <p:cNvSpPr txBox="1"/>
            <p:nvPr/>
          </p:nvSpPr>
          <p:spPr>
            <a:xfrm>
              <a:off x="3110114" y="5353498"/>
              <a:ext cx="8157620" cy="954107"/>
            </a:xfrm>
            <a:prstGeom prst="rect">
              <a:avLst/>
            </a:prstGeom>
            <a:noFill/>
          </p:spPr>
          <p:txBody>
            <a:bodyPr wrap="square">
              <a:spAutoFit/>
            </a:bodyPr>
            <a:lstStyle/>
            <a:p>
              <a:r>
                <a:rPr lang="en-US" sz="2800" b="1" dirty="0">
                  <a:solidFill>
                    <a:srgbClr val="13728D"/>
                  </a:solidFill>
                </a:rPr>
                <a:t>VIAJES </a:t>
              </a:r>
            </a:p>
            <a:p>
              <a:r>
                <a:rPr lang="es-ES" sz="2800" b="1" dirty="0"/>
                <a:t>10 Trillones de Dólares en Ventas Anuales</a:t>
              </a:r>
              <a:endParaRPr lang="en-US" sz="2800" b="1" dirty="0"/>
            </a:p>
          </p:txBody>
        </p:sp>
        <p:cxnSp>
          <p:nvCxnSpPr>
            <p:cNvPr id="21" name="Straight Connector 20">
              <a:extLst>
                <a:ext uri="{FF2B5EF4-FFF2-40B4-BE49-F238E27FC236}">
                  <a16:creationId xmlns:a16="http://schemas.microsoft.com/office/drawing/2014/main" id="{43599776-BC09-4143-A30E-A5DF0F233FC6}"/>
                </a:ext>
              </a:extLst>
            </p:cNvPr>
            <p:cNvCxnSpPr>
              <a:cxnSpLocks/>
            </p:cNvCxnSpPr>
            <p:nvPr/>
          </p:nvCxnSpPr>
          <p:spPr>
            <a:xfrm>
              <a:off x="2685148" y="5454828"/>
              <a:ext cx="0" cy="731520"/>
            </a:xfrm>
            <a:prstGeom prst="line">
              <a:avLst/>
            </a:prstGeom>
            <a:ln w="28575">
              <a:solidFill>
                <a:srgbClr val="13728D"/>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799D7AA-806A-4F9A-A2F1-B3E8C2E9681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585695" y="5500548"/>
              <a:ext cx="640080" cy="640080"/>
            </a:xfrm>
            <a:prstGeom prst="rect">
              <a:avLst/>
            </a:prstGeom>
          </p:spPr>
        </p:pic>
      </p:grpSp>
      <p:sp>
        <p:nvSpPr>
          <p:cNvPr id="2" name="Rectangle 1">
            <a:extLst>
              <a:ext uri="{FF2B5EF4-FFF2-40B4-BE49-F238E27FC236}">
                <a16:creationId xmlns:a16="http://schemas.microsoft.com/office/drawing/2014/main" id="{8164ABC3-63C2-9A11-C6D2-4D5E0A0737D3}"/>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558ECDDB-2EC6-C816-D869-A5129C595EA5}"/>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74A791A-8190-437F-09C3-0A684EC2ABC4}"/>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12</a:t>
            </a:fld>
            <a:endParaRPr lang="en-US" dirty="0"/>
          </a:p>
        </p:txBody>
      </p:sp>
      <p:cxnSp>
        <p:nvCxnSpPr>
          <p:cNvPr id="10" name="Straight Connector 9">
            <a:extLst>
              <a:ext uri="{FF2B5EF4-FFF2-40B4-BE49-F238E27FC236}">
                <a16:creationId xmlns:a16="http://schemas.microsoft.com/office/drawing/2014/main" id="{C7EA1145-9044-A10A-0990-84BC6742171C}"/>
              </a:ext>
            </a:extLst>
          </p:cNvPr>
          <p:cNvCxnSpPr>
            <a:cxnSpLocks/>
            <a:stCxn id="11"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D50368E-4853-6D7E-24E4-F81C2CE29F00}"/>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312120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38CF5717-757F-46CA-9537-2C87ECBC6D9B}"/>
              </a:ext>
            </a:extLst>
          </p:cNvPr>
          <p:cNvSpPr/>
          <p:nvPr/>
        </p:nvSpPr>
        <p:spPr>
          <a:xfrm rot="16200000">
            <a:off x="5178758" y="-2958418"/>
            <a:ext cx="1834485" cy="12192002"/>
          </a:xfrm>
          <a:custGeom>
            <a:avLst/>
            <a:gdLst>
              <a:gd name="connsiteX0" fmla="*/ 3173313 w 3173703"/>
              <a:gd name="connsiteY0" fmla="*/ 6115666 h 12192002"/>
              <a:gd name="connsiteX1" fmla="*/ 2945802 w 3173703"/>
              <a:gd name="connsiteY1" fmla="*/ 9198080 h 12192002"/>
              <a:gd name="connsiteX2" fmla="*/ 2933162 w 3173703"/>
              <a:gd name="connsiteY2" fmla="*/ 12192002 h 12192002"/>
              <a:gd name="connsiteX3" fmla="*/ 2199668 w 3173703"/>
              <a:gd name="connsiteY3" fmla="*/ 12192002 h 12192002"/>
              <a:gd name="connsiteX4" fmla="*/ 974035 w 3173703"/>
              <a:gd name="connsiteY4" fmla="*/ 12192002 h 12192002"/>
              <a:gd name="connsiteX5" fmla="*/ 240540 w 3173703"/>
              <a:gd name="connsiteY5" fmla="*/ 12192002 h 12192002"/>
              <a:gd name="connsiteX6" fmla="*/ 227901 w 3173703"/>
              <a:gd name="connsiteY6" fmla="*/ 9198078 h 12192002"/>
              <a:gd name="connsiteX7" fmla="*/ 390 w 3173703"/>
              <a:gd name="connsiteY7" fmla="*/ 6115665 h 12192002"/>
              <a:gd name="connsiteX8" fmla="*/ 295311 w 3173703"/>
              <a:gd name="connsiteY8" fmla="*/ 3077496 h 12192002"/>
              <a:gd name="connsiteX9" fmla="*/ 169665 w 3173703"/>
              <a:gd name="connsiteY9" fmla="*/ 196923 h 12192002"/>
              <a:gd name="connsiteX10" fmla="*/ 240540 w 3173703"/>
              <a:gd name="connsiteY10" fmla="*/ 0 h 12192002"/>
              <a:gd name="connsiteX11" fmla="*/ 2199668 w 3173703"/>
              <a:gd name="connsiteY11" fmla="*/ 0 h 12192002"/>
              <a:gd name="connsiteX12" fmla="*/ 2199668 w 3173703"/>
              <a:gd name="connsiteY12" fmla="*/ 1 h 12192002"/>
              <a:gd name="connsiteX13" fmla="*/ 2933163 w 3173703"/>
              <a:gd name="connsiteY13" fmla="*/ 1 h 12192002"/>
              <a:gd name="connsiteX14" fmla="*/ 3004038 w 3173703"/>
              <a:gd name="connsiteY14" fmla="*/ 196924 h 12192002"/>
              <a:gd name="connsiteX15" fmla="*/ 2878392 w 3173703"/>
              <a:gd name="connsiteY15" fmla="*/ 3077497 h 12192002"/>
              <a:gd name="connsiteX16" fmla="*/ 3173313 w 3173703"/>
              <a:gd name="connsiteY16" fmla="*/ 6115666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3703" h="12192002">
                <a:moveTo>
                  <a:pt x="3173313" y="6115666"/>
                </a:moveTo>
                <a:cubicBezTo>
                  <a:pt x="3159269" y="7209504"/>
                  <a:pt x="2747782" y="8023124"/>
                  <a:pt x="2945802" y="9198080"/>
                </a:cubicBezTo>
                <a:cubicBezTo>
                  <a:pt x="3143822" y="10373032"/>
                  <a:pt x="3324987" y="11149784"/>
                  <a:pt x="2933162" y="12192002"/>
                </a:cubicBezTo>
                <a:lnTo>
                  <a:pt x="2199668" y="12192002"/>
                </a:lnTo>
                <a:lnTo>
                  <a:pt x="974035" y="12192002"/>
                </a:lnTo>
                <a:lnTo>
                  <a:pt x="240540" y="12192002"/>
                </a:lnTo>
                <a:cubicBezTo>
                  <a:pt x="-151285" y="11149782"/>
                  <a:pt x="29881" y="10373032"/>
                  <a:pt x="227901" y="9198078"/>
                </a:cubicBezTo>
                <a:cubicBezTo>
                  <a:pt x="425920" y="8023123"/>
                  <a:pt x="14433" y="7209503"/>
                  <a:pt x="390" y="6115665"/>
                </a:cubicBezTo>
                <a:cubicBezTo>
                  <a:pt x="-13655" y="5021824"/>
                  <a:pt x="356402" y="4141020"/>
                  <a:pt x="295311" y="3077496"/>
                </a:cubicBezTo>
                <a:cubicBezTo>
                  <a:pt x="238040" y="2080444"/>
                  <a:pt x="-137690" y="1176287"/>
                  <a:pt x="169665" y="196923"/>
                </a:cubicBezTo>
                <a:lnTo>
                  <a:pt x="240540" y="0"/>
                </a:lnTo>
                <a:lnTo>
                  <a:pt x="2199668" y="0"/>
                </a:lnTo>
                <a:lnTo>
                  <a:pt x="2199668" y="1"/>
                </a:lnTo>
                <a:lnTo>
                  <a:pt x="2933163" y="1"/>
                </a:lnTo>
                <a:lnTo>
                  <a:pt x="3004038" y="196924"/>
                </a:lnTo>
                <a:cubicBezTo>
                  <a:pt x="3311393" y="1176288"/>
                  <a:pt x="2935664" y="2080445"/>
                  <a:pt x="2878392" y="3077497"/>
                </a:cubicBezTo>
                <a:cubicBezTo>
                  <a:pt x="2817301" y="4141022"/>
                  <a:pt x="3187358" y="5021825"/>
                  <a:pt x="3173313" y="6115666"/>
                </a:cubicBezTo>
                <a:close/>
              </a:path>
            </a:pathLst>
          </a:custGeom>
          <a:gradFill>
            <a:gsLst>
              <a:gs pos="0">
                <a:srgbClr val="2FB4A9"/>
              </a:gs>
              <a:gs pos="100000">
                <a:srgbClr val="13728D"/>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p:txBody>
          <a:bodyPr/>
          <a:lstStyle/>
          <a:p>
            <a:r>
              <a:rPr lang="en-US" dirty="0"/>
              <a:t>La </a:t>
            </a:r>
            <a:r>
              <a:rPr lang="en-US" dirty="0" err="1"/>
              <a:t>Gente</a:t>
            </a:r>
            <a:r>
              <a:rPr lang="en-US" dirty="0"/>
              <a:t> </a:t>
            </a:r>
            <a:r>
              <a:rPr lang="en-US" dirty="0" err="1"/>
              <a:t>Sigue</a:t>
            </a:r>
            <a:r>
              <a:rPr lang="en-US" dirty="0"/>
              <a:t> </a:t>
            </a:r>
            <a:r>
              <a:rPr lang="en-US" dirty="0" err="1"/>
              <a:t>Viajando</a:t>
            </a:r>
            <a:endParaRPr lang="en-US" dirty="0"/>
          </a:p>
        </p:txBody>
      </p:sp>
      <p:grpSp>
        <p:nvGrpSpPr>
          <p:cNvPr id="20" name="Group 19">
            <a:extLst>
              <a:ext uri="{FF2B5EF4-FFF2-40B4-BE49-F238E27FC236}">
                <a16:creationId xmlns:a16="http://schemas.microsoft.com/office/drawing/2014/main" id="{8650A6E8-FF18-43F4-8D0F-FF04C0620581}"/>
              </a:ext>
            </a:extLst>
          </p:cNvPr>
          <p:cNvGrpSpPr/>
          <p:nvPr/>
        </p:nvGrpSpPr>
        <p:grpSpPr>
          <a:xfrm>
            <a:off x="497489" y="1243839"/>
            <a:ext cx="11197022" cy="3787489"/>
            <a:chOff x="433989" y="1243839"/>
            <a:chExt cx="11197022" cy="3787489"/>
          </a:xfrm>
        </p:grpSpPr>
        <p:pic>
          <p:nvPicPr>
            <p:cNvPr id="3" name="Picture 2" descr="A beach chair and umbrella on a sandy beach&#10;&#10;Description automatically generated">
              <a:extLst>
                <a:ext uri="{FF2B5EF4-FFF2-40B4-BE49-F238E27FC236}">
                  <a16:creationId xmlns:a16="http://schemas.microsoft.com/office/drawing/2014/main" id="{FEEA4B94-40F5-4DC5-A503-4CE52FDD6683}"/>
                </a:ext>
              </a:extLst>
            </p:cNvPr>
            <p:cNvPicPr>
              <a:picLocks noChangeAspect="1"/>
            </p:cNvPicPr>
            <p:nvPr/>
          </p:nvPicPr>
          <p:blipFill>
            <a:blip r:embed="rId2"/>
            <a:stretch>
              <a:fillRect/>
            </a:stretch>
          </p:blipFill>
          <p:spPr>
            <a:xfrm>
              <a:off x="433989" y="1243839"/>
              <a:ext cx="6503839" cy="3787489"/>
            </a:xfrm>
            <a:prstGeom prst="roundRect">
              <a:avLst>
                <a:gd name="adj" fmla="val 3523"/>
              </a:avLst>
            </a:prstGeom>
            <a:ln w="19050">
              <a:solidFill>
                <a:schemeClr val="bg1"/>
              </a:solidFill>
            </a:ln>
          </p:spPr>
        </p:pic>
        <p:grpSp>
          <p:nvGrpSpPr>
            <p:cNvPr id="16" name="Group 15">
              <a:extLst>
                <a:ext uri="{FF2B5EF4-FFF2-40B4-BE49-F238E27FC236}">
                  <a16:creationId xmlns:a16="http://schemas.microsoft.com/office/drawing/2014/main" id="{3F5E9B60-D97D-4B68-BD74-36A235E51434}"/>
                </a:ext>
              </a:extLst>
            </p:cNvPr>
            <p:cNvGrpSpPr/>
            <p:nvPr/>
          </p:nvGrpSpPr>
          <p:grpSpPr>
            <a:xfrm>
              <a:off x="7086601" y="1243839"/>
              <a:ext cx="4544410" cy="1821464"/>
              <a:chOff x="7086601" y="1316409"/>
              <a:chExt cx="4544410" cy="1821464"/>
            </a:xfrm>
          </p:grpSpPr>
          <p:sp>
            <p:nvSpPr>
              <p:cNvPr id="14" name="Rectangle: Rounded Corners 13">
                <a:extLst>
                  <a:ext uri="{FF2B5EF4-FFF2-40B4-BE49-F238E27FC236}">
                    <a16:creationId xmlns:a16="http://schemas.microsoft.com/office/drawing/2014/main" id="{498DC7CA-D772-4C14-A493-0497CA46E008}"/>
                  </a:ext>
                </a:extLst>
              </p:cNvPr>
              <p:cNvSpPr/>
              <p:nvPr/>
            </p:nvSpPr>
            <p:spPr>
              <a:xfrm>
                <a:off x="7086601" y="1316409"/>
                <a:ext cx="4544410" cy="1821464"/>
              </a:xfrm>
              <a:prstGeom prst="roundRect">
                <a:avLst>
                  <a:gd name="adj" fmla="val 5315"/>
                </a:avLst>
              </a:prstGeom>
              <a:solidFill>
                <a:schemeClr val="bg1"/>
              </a:solidFill>
              <a:ln w="19050">
                <a:solidFill>
                  <a:schemeClr val="bg1"/>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6E32695-7305-4A8B-B01C-C6AD6C797152}"/>
                  </a:ext>
                </a:extLst>
              </p:cNvPr>
              <p:cNvGrpSpPr>
                <a:grpSpLocks noChangeAspect="1"/>
              </p:cNvGrpSpPr>
              <p:nvPr/>
            </p:nvGrpSpPr>
            <p:grpSpPr>
              <a:xfrm>
                <a:off x="7243203" y="1502588"/>
                <a:ext cx="4231208" cy="1449107"/>
                <a:chOff x="4676175" y="1024051"/>
                <a:chExt cx="3383281" cy="1158709"/>
              </a:xfrm>
            </p:grpSpPr>
            <p:sp>
              <p:nvSpPr>
                <p:cNvPr id="6" name="Rectangle 5">
                  <a:extLst>
                    <a:ext uri="{FF2B5EF4-FFF2-40B4-BE49-F238E27FC236}">
                      <a16:creationId xmlns:a16="http://schemas.microsoft.com/office/drawing/2014/main" id="{69D06066-75B6-4172-B030-9F550A80DA30}"/>
                    </a:ext>
                  </a:extLst>
                </p:cNvPr>
                <p:cNvSpPr/>
                <p:nvPr/>
              </p:nvSpPr>
              <p:spPr>
                <a:xfrm>
                  <a:off x="4676175" y="1024051"/>
                  <a:ext cx="3383280" cy="115870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web page&#10;&#10;Description automatically generated">
                  <a:extLst>
                    <a:ext uri="{FF2B5EF4-FFF2-40B4-BE49-F238E27FC236}">
                      <a16:creationId xmlns:a16="http://schemas.microsoft.com/office/drawing/2014/main" id="{9D2E5030-6494-419D-9A5C-B418D70CBE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76176" y="1024051"/>
                  <a:ext cx="3383280" cy="314960"/>
                </a:xfrm>
                <a:prstGeom prst="rect">
                  <a:avLst/>
                </a:prstGeom>
                <a:ln w="19050">
                  <a:solidFill>
                    <a:schemeClr val="bg1"/>
                  </a:solidFill>
                </a:ln>
              </p:spPr>
            </p:pic>
            <p:pic>
              <p:nvPicPr>
                <p:cNvPr id="8" name="Picture 7">
                  <a:extLst>
                    <a:ext uri="{FF2B5EF4-FFF2-40B4-BE49-F238E27FC236}">
                      <a16:creationId xmlns:a16="http://schemas.microsoft.com/office/drawing/2014/main" id="{D2C299FE-7F69-4BDF-8F76-68C6A33B9BA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35169" y="1412232"/>
                  <a:ext cx="3235924" cy="201292"/>
                </a:xfrm>
                <a:prstGeom prst="rect">
                  <a:avLst/>
                </a:prstGeom>
                <a:ln w="19050">
                  <a:solidFill>
                    <a:schemeClr val="bg1"/>
                  </a:solidFill>
                </a:ln>
              </p:spPr>
            </p:pic>
            <p:pic>
              <p:nvPicPr>
                <p:cNvPr id="9" name="Picture 8">
                  <a:extLst>
                    <a:ext uri="{FF2B5EF4-FFF2-40B4-BE49-F238E27FC236}">
                      <a16:creationId xmlns:a16="http://schemas.microsoft.com/office/drawing/2014/main" id="{333E136F-A0CB-4BFE-8A16-4574F28550C0}"/>
                    </a:ext>
                  </a:extLst>
                </p:cNvPr>
                <p:cNvPicPr>
                  <a:picLocks noChangeAspect="1"/>
                </p:cNvPicPr>
                <p:nvPr/>
              </p:nvPicPr>
              <p:blipFill>
                <a:blip r:embed="rId5"/>
                <a:stretch>
                  <a:fillRect/>
                </a:stretch>
              </p:blipFill>
              <p:spPr>
                <a:xfrm>
                  <a:off x="4735169" y="1613525"/>
                  <a:ext cx="1857445" cy="189294"/>
                </a:xfrm>
                <a:prstGeom prst="rect">
                  <a:avLst/>
                </a:prstGeom>
                <a:ln w="19050">
                  <a:solidFill>
                    <a:schemeClr val="bg1"/>
                  </a:solidFill>
                </a:ln>
              </p:spPr>
            </p:pic>
            <p:pic>
              <p:nvPicPr>
                <p:cNvPr id="10" name="Picture 9">
                  <a:extLst>
                    <a:ext uri="{FF2B5EF4-FFF2-40B4-BE49-F238E27FC236}">
                      <a16:creationId xmlns:a16="http://schemas.microsoft.com/office/drawing/2014/main" id="{70CAE0BD-A848-467C-B73E-CDB56BD2DEF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35169" y="1793491"/>
                  <a:ext cx="3209702" cy="389269"/>
                </a:xfrm>
                <a:prstGeom prst="rect">
                  <a:avLst/>
                </a:prstGeom>
                <a:ln w="19050">
                  <a:solidFill>
                    <a:schemeClr val="bg1"/>
                  </a:solidFill>
                </a:ln>
              </p:spPr>
            </p:pic>
          </p:grpSp>
        </p:grpSp>
        <p:grpSp>
          <p:nvGrpSpPr>
            <p:cNvPr id="2" name="Group 1">
              <a:extLst>
                <a:ext uri="{FF2B5EF4-FFF2-40B4-BE49-F238E27FC236}">
                  <a16:creationId xmlns:a16="http://schemas.microsoft.com/office/drawing/2014/main" id="{C6383776-1127-4B36-AAC7-87A8F4C8A79B}"/>
                </a:ext>
              </a:extLst>
            </p:cNvPr>
            <p:cNvGrpSpPr/>
            <p:nvPr/>
          </p:nvGrpSpPr>
          <p:grpSpPr>
            <a:xfrm>
              <a:off x="7086601" y="3209863"/>
              <a:ext cx="4544410" cy="1821465"/>
              <a:chOff x="7086601" y="3282433"/>
              <a:chExt cx="4544410" cy="1821465"/>
            </a:xfrm>
          </p:grpSpPr>
          <p:sp>
            <p:nvSpPr>
              <p:cNvPr id="15" name="Rectangle: Rounded Corners 14">
                <a:extLst>
                  <a:ext uri="{FF2B5EF4-FFF2-40B4-BE49-F238E27FC236}">
                    <a16:creationId xmlns:a16="http://schemas.microsoft.com/office/drawing/2014/main" id="{D017F80E-B8EC-4C29-8BE8-91B3AAC74CFC}"/>
                  </a:ext>
                </a:extLst>
              </p:cNvPr>
              <p:cNvSpPr/>
              <p:nvPr/>
            </p:nvSpPr>
            <p:spPr>
              <a:xfrm>
                <a:off x="7086601" y="3282433"/>
                <a:ext cx="4544410" cy="1821465"/>
              </a:xfrm>
              <a:prstGeom prst="roundRect">
                <a:avLst>
                  <a:gd name="adj" fmla="val 5315"/>
                </a:avLst>
              </a:prstGeom>
              <a:solidFill>
                <a:schemeClr val="bg1"/>
              </a:solidFill>
              <a:ln w="19050">
                <a:solidFill>
                  <a:schemeClr val="bg1"/>
                </a:solid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B311EA0-1A91-4B96-957B-1F87BE37F740}"/>
                  </a:ext>
                </a:extLst>
              </p:cNvPr>
              <p:cNvGrpSpPr>
                <a:grpSpLocks noChangeAspect="1"/>
              </p:cNvGrpSpPr>
              <p:nvPr/>
            </p:nvGrpSpPr>
            <p:grpSpPr>
              <a:xfrm>
                <a:off x="7247625" y="3534662"/>
                <a:ext cx="4222362" cy="1317008"/>
                <a:chOff x="4676176" y="2309465"/>
                <a:chExt cx="3383280" cy="1055288"/>
              </a:xfrm>
            </p:grpSpPr>
            <p:pic>
              <p:nvPicPr>
                <p:cNvPr id="12" name="Picture 11" descr="A screenshot of a newsroom&#10;&#10;Description automatically generated">
                  <a:extLst>
                    <a:ext uri="{FF2B5EF4-FFF2-40B4-BE49-F238E27FC236}">
                      <a16:creationId xmlns:a16="http://schemas.microsoft.com/office/drawing/2014/main" id="{BE3642C1-E47E-4F5D-9AA8-B45083E6DAA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76176" y="2624426"/>
                  <a:ext cx="3383280" cy="740327"/>
                </a:xfrm>
                <a:prstGeom prst="rect">
                  <a:avLst/>
                </a:prstGeom>
                <a:ln w="19050">
                  <a:solidFill>
                    <a:schemeClr val="bg1"/>
                  </a:solidFill>
                </a:ln>
              </p:spPr>
            </p:pic>
            <p:pic>
              <p:nvPicPr>
                <p:cNvPr id="13" name="Picture 12" descr="A screenshot of a newsroom&#10;&#10;Description automatically generated">
                  <a:extLst>
                    <a:ext uri="{FF2B5EF4-FFF2-40B4-BE49-F238E27FC236}">
                      <a16:creationId xmlns:a16="http://schemas.microsoft.com/office/drawing/2014/main" id="{169AAF59-C92E-40A1-BB25-7EEF1F19E9D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676176" y="2309465"/>
                  <a:ext cx="3383280" cy="314960"/>
                </a:xfrm>
                <a:prstGeom prst="rect">
                  <a:avLst/>
                </a:prstGeom>
                <a:ln w="19050">
                  <a:solidFill>
                    <a:schemeClr val="bg1"/>
                  </a:solidFill>
                </a:ln>
              </p:spPr>
            </p:pic>
          </p:grpSp>
        </p:grpSp>
      </p:grpSp>
      <p:grpSp>
        <p:nvGrpSpPr>
          <p:cNvPr id="46" name="Group 45">
            <a:extLst>
              <a:ext uri="{FF2B5EF4-FFF2-40B4-BE49-F238E27FC236}">
                <a16:creationId xmlns:a16="http://schemas.microsoft.com/office/drawing/2014/main" id="{2BFB30ED-3263-43BC-A55E-A73E7F5D0FF5}"/>
              </a:ext>
            </a:extLst>
          </p:cNvPr>
          <p:cNvGrpSpPr/>
          <p:nvPr/>
        </p:nvGrpSpPr>
        <p:grpSpPr>
          <a:xfrm>
            <a:off x="424215" y="5124053"/>
            <a:ext cx="7366543" cy="705840"/>
            <a:chOff x="424215" y="4993878"/>
            <a:chExt cx="7366543" cy="705840"/>
          </a:xfrm>
        </p:grpSpPr>
        <p:grpSp>
          <p:nvGrpSpPr>
            <p:cNvPr id="28" name="Group 27">
              <a:extLst>
                <a:ext uri="{FF2B5EF4-FFF2-40B4-BE49-F238E27FC236}">
                  <a16:creationId xmlns:a16="http://schemas.microsoft.com/office/drawing/2014/main" id="{10D1DFF5-A1BE-4430-9849-FA467D91D268}"/>
                </a:ext>
              </a:extLst>
            </p:cNvPr>
            <p:cNvGrpSpPr>
              <a:grpSpLocks noChangeAspect="1"/>
            </p:cNvGrpSpPr>
            <p:nvPr/>
          </p:nvGrpSpPr>
          <p:grpSpPr>
            <a:xfrm>
              <a:off x="424215" y="4993878"/>
              <a:ext cx="494948" cy="705840"/>
              <a:chOff x="1182191" y="2508877"/>
              <a:chExt cx="1464143" cy="2088000"/>
            </a:xfrm>
          </p:grpSpPr>
          <p:sp>
            <p:nvSpPr>
              <p:cNvPr id="29" name="Chord 28">
                <a:extLst>
                  <a:ext uri="{FF2B5EF4-FFF2-40B4-BE49-F238E27FC236}">
                    <a16:creationId xmlns:a16="http://schemas.microsoft.com/office/drawing/2014/main" id="{171E0F06-2563-4839-8CAF-4FEDFC81262D}"/>
                  </a:ext>
                </a:extLst>
              </p:cNvPr>
              <p:cNvSpPr/>
              <p:nvPr/>
            </p:nvSpPr>
            <p:spPr>
              <a:xfrm rot="15641409">
                <a:off x="1182191" y="2987005"/>
                <a:ext cx="1132588" cy="1132588"/>
              </a:xfrm>
              <a:prstGeom prst="chord">
                <a:avLst>
                  <a:gd name="adj1" fmla="val 3058374"/>
                  <a:gd name="adj2" fmla="val 13848510"/>
                </a:avLst>
              </a:prstGeom>
              <a:solidFill>
                <a:schemeClr val="bg1">
                  <a:lumMod val="85000"/>
                </a:schemeClr>
              </a:solidFill>
              <a:ln>
                <a:noFill/>
              </a:ln>
              <a:effectLst>
                <a:innerShdw blurRad="635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entagon 8">
                <a:extLst>
                  <a:ext uri="{FF2B5EF4-FFF2-40B4-BE49-F238E27FC236}">
                    <a16:creationId xmlns:a16="http://schemas.microsoft.com/office/drawing/2014/main" id="{5CC81A92-580E-45CB-BB6D-FD3142BF02F9}"/>
                  </a:ext>
                </a:extLst>
              </p:cNvPr>
              <p:cNvSpPr/>
              <p:nvPr/>
            </p:nvSpPr>
            <p:spPr>
              <a:xfrm>
                <a:off x="1364774" y="3367969"/>
                <a:ext cx="1281560" cy="534437"/>
              </a:xfrm>
              <a:prstGeom prst="homePlate">
                <a:avLst>
                  <a:gd name="adj" fmla="val 31818"/>
                </a:avLst>
              </a:prstGeom>
              <a:noFill/>
              <a:ln w="28575">
                <a:solidFill>
                  <a:srgbClr val="2FB4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Triangle 30">
                <a:extLst>
                  <a:ext uri="{FF2B5EF4-FFF2-40B4-BE49-F238E27FC236}">
                    <a16:creationId xmlns:a16="http://schemas.microsoft.com/office/drawing/2014/main" id="{3AAFAA59-63E4-4E47-8C82-E835A3DB9941}"/>
                  </a:ext>
                </a:extLst>
              </p:cNvPr>
              <p:cNvSpPr/>
              <p:nvPr/>
            </p:nvSpPr>
            <p:spPr>
              <a:xfrm rot="5400000">
                <a:off x="1204775" y="3241365"/>
                <a:ext cx="876488" cy="7748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D6955D0-9BDA-4747-8738-578AF4D71F94}"/>
                  </a:ext>
                </a:extLst>
              </p:cNvPr>
              <p:cNvSpPr/>
              <p:nvPr/>
            </p:nvSpPr>
            <p:spPr>
              <a:xfrm rot="2482427" flipH="1">
                <a:off x="1705617" y="2508877"/>
                <a:ext cx="36000" cy="2088000"/>
              </a:xfrm>
              <a:prstGeom prst="rect">
                <a:avLst/>
              </a:prstGeom>
              <a:gradFill flip="none" rotWithShape="1">
                <a:gsLst>
                  <a:gs pos="0">
                    <a:schemeClr val="bg1">
                      <a:lumMod val="95000"/>
                    </a:schemeClr>
                  </a:gs>
                  <a:gs pos="49000">
                    <a:srgbClr val="2FB4A9"/>
                  </a:gs>
                  <a:gs pos="100000">
                    <a:schemeClr val="bg1">
                      <a:lumMod val="9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TextBox 26">
              <a:extLst>
                <a:ext uri="{FF2B5EF4-FFF2-40B4-BE49-F238E27FC236}">
                  <a16:creationId xmlns:a16="http://schemas.microsoft.com/office/drawing/2014/main" id="{8BAFED8F-4881-4CEC-9C4F-A6E956566994}"/>
                </a:ext>
              </a:extLst>
            </p:cNvPr>
            <p:cNvSpPr txBox="1"/>
            <p:nvPr/>
          </p:nvSpPr>
          <p:spPr>
            <a:xfrm>
              <a:off x="945524" y="5180881"/>
              <a:ext cx="6845234" cy="400110"/>
            </a:xfrm>
            <a:prstGeom prst="rect">
              <a:avLst/>
            </a:prstGeom>
            <a:noFill/>
          </p:spPr>
          <p:txBody>
            <a:bodyPr wrap="square">
              <a:spAutoFit/>
            </a:bodyPr>
            <a:lstStyle/>
            <a:p>
              <a:pPr>
                <a:spcBef>
                  <a:spcPts val="600"/>
                </a:spcBef>
                <a:spcAft>
                  <a:spcPts val="600"/>
                </a:spcAft>
              </a:pPr>
              <a:r>
                <a:rPr lang="es-ES" sz="2000" dirty="0"/>
                <a:t>Se espera un aumento en el gasto en viajes en el </a:t>
              </a:r>
              <a:r>
                <a:rPr lang="es-ES" sz="2000" b="1" dirty="0"/>
                <a:t>‘24</a:t>
              </a:r>
              <a:endParaRPr lang="en-US" sz="2000" b="1" dirty="0"/>
            </a:p>
          </p:txBody>
        </p:sp>
      </p:grpSp>
      <p:grpSp>
        <p:nvGrpSpPr>
          <p:cNvPr id="45" name="Group 44">
            <a:extLst>
              <a:ext uri="{FF2B5EF4-FFF2-40B4-BE49-F238E27FC236}">
                <a16:creationId xmlns:a16="http://schemas.microsoft.com/office/drawing/2014/main" id="{947FD835-2892-4A66-99EF-324AF0A3DEF3}"/>
              </a:ext>
            </a:extLst>
          </p:cNvPr>
          <p:cNvGrpSpPr/>
          <p:nvPr/>
        </p:nvGrpSpPr>
        <p:grpSpPr>
          <a:xfrm>
            <a:off x="424215" y="5725768"/>
            <a:ext cx="6755201" cy="816117"/>
            <a:chOff x="424215" y="5662268"/>
            <a:chExt cx="6755201" cy="816117"/>
          </a:xfrm>
        </p:grpSpPr>
        <p:grpSp>
          <p:nvGrpSpPr>
            <p:cNvPr id="34" name="Group 33">
              <a:extLst>
                <a:ext uri="{FF2B5EF4-FFF2-40B4-BE49-F238E27FC236}">
                  <a16:creationId xmlns:a16="http://schemas.microsoft.com/office/drawing/2014/main" id="{07AF4641-B44B-4799-8F28-19C2B6BF2F1D}"/>
                </a:ext>
              </a:extLst>
            </p:cNvPr>
            <p:cNvGrpSpPr>
              <a:grpSpLocks noChangeAspect="1"/>
            </p:cNvGrpSpPr>
            <p:nvPr/>
          </p:nvGrpSpPr>
          <p:grpSpPr>
            <a:xfrm>
              <a:off x="424215" y="5662268"/>
              <a:ext cx="494948" cy="705840"/>
              <a:chOff x="1182191" y="2508877"/>
              <a:chExt cx="1464143" cy="2088000"/>
            </a:xfrm>
          </p:grpSpPr>
          <p:sp>
            <p:nvSpPr>
              <p:cNvPr id="35" name="Chord 34">
                <a:extLst>
                  <a:ext uri="{FF2B5EF4-FFF2-40B4-BE49-F238E27FC236}">
                    <a16:creationId xmlns:a16="http://schemas.microsoft.com/office/drawing/2014/main" id="{BB932A35-9368-44BD-A809-D743DB247C39}"/>
                  </a:ext>
                </a:extLst>
              </p:cNvPr>
              <p:cNvSpPr/>
              <p:nvPr/>
            </p:nvSpPr>
            <p:spPr>
              <a:xfrm rot="15641409">
                <a:off x="1182191" y="2987005"/>
                <a:ext cx="1132588" cy="1132588"/>
              </a:xfrm>
              <a:prstGeom prst="chord">
                <a:avLst>
                  <a:gd name="adj1" fmla="val 3058374"/>
                  <a:gd name="adj2" fmla="val 13848510"/>
                </a:avLst>
              </a:prstGeom>
              <a:solidFill>
                <a:schemeClr val="bg1">
                  <a:lumMod val="85000"/>
                </a:schemeClr>
              </a:solidFill>
              <a:ln>
                <a:noFill/>
              </a:ln>
              <a:effectLst>
                <a:innerShdw blurRad="635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entagon 8">
                <a:extLst>
                  <a:ext uri="{FF2B5EF4-FFF2-40B4-BE49-F238E27FC236}">
                    <a16:creationId xmlns:a16="http://schemas.microsoft.com/office/drawing/2014/main" id="{5E270B1D-5F52-4CD5-8018-8352B368210C}"/>
                  </a:ext>
                </a:extLst>
              </p:cNvPr>
              <p:cNvSpPr/>
              <p:nvPr/>
            </p:nvSpPr>
            <p:spPr>
              <a:xfrm>
                <a:off x="1364774" y="3367969"/>
                <a:ext cx="1281560" cy="534437"/>
              </a:xfrm>
              <a:prstGeom prst="homePlate">
                <a:avLst>
                  <a:gd name="adj" fmla="val 31818"/>
                </a:avLst>
              </a:prstGeom>
              <a:noFill/>
              <a:ln w="28575">
                <a:solidFill>
                  <a:srgbClr val="137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Triangle 36">
                <a:extLst>
                  <a:ext uri="{FF2B5EF4-FFF2-40B4-BE49-F238E27FC236}">
                    <a16:creationId xmlns:a16="http://schemas.microsoft.com/office/drawing/2014/main" id="{AD56E935-4A73-4DE9-A095-6DA2C22F21AD}"/>
                  </a:ext>
                </a:extLst>
              </p:cNvPr>
              <p:cNvSpPr/>
              <p:nvPr/>
            </p:nvSpPr>
            <p:spPr>
              <a:xfrm rot="5400000">
                <a:off x="1204775" y="3241365"/>
                <a:ext cx="876488" cy="7748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3E5F6D5-38C4-4B71-B05E-16A154671557}"/>
                  </a:ext>
                </a:extLst>
              </p:cNvPr>
              <p:cNvSpPr/>
              <p:nvPr/>
            </p:nvSpPr>
            <p:spPr>
              <a:xfrm rot="2482427" flipH="1">
                <a:off x="1705617" y="2508877"/>
                <a:ext cx="36000" cy="2088000"/>
              </a:xfrm>
              <a:prstGeom prst="rect">
                <a:avLst/>
              </a:prstGeom>
              <a:gradFill flip="none" rotWithShape="1">
                <a:gsLst>
                  <a:gs pos="0">
                    <a:schemeClr val="bg1">
                      <a:lumMod val="95000"/>
                    </a:schemeClr>
                  </a:gs>
                  <a:gs pos="49000">
                    <a:srgbClr val="9D9495"/>
                  </a:gs>
                  <a:gs pos="100000">
                    <a:schemeClr val="bg1">
                      <a:lumMod val="9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86E95D0D-4912-40A2-AD97-F105FA319A7B}"/>
                </a:ext>
              </a:extLst>
            </p:cNvPr>
            <p:cNvSpPr txBox="1"/>
            <p:nvPr/>
          </p:nvSpPr>
          <p:spPr>
            <a:xfrm>
              <a:off x="953683" y="5770499"/>
              <a:ext cx="6225733" cy="707886"/>
            </a:xfrm>
            <a:prstGeom prst="rect">
              <a:avLst/>
            </a:prstGeom>
            <a:noFill/>
          </p:spPr>
          <p:txBody>
            <a:bodyPr wrap="square">
              <a:spAutoFit/>
            </a:bodyPr>
            <a:lstStyle/>
            <a:p>
              <a:pPr>
                <a:spcBef>
                  <a:spcPts val="600"/>
                </a:spcBef>
                <a:spcAft>
                  <a:spcPts val="600"/>
                </a:spcAft>
              </a:pPr>
              <a:r>
                <a:rPr lang="es-ES" sz="2000"/>
                <a:t>Las ventas de viajes digitales alcanzarán un máximo histórico</a:t>
              </a:r>
              <a:endParaRPr lang="en-US" sz="2000" dirty="0"/>
            </a:p>
          </p:txBody>
        </p:sp>
      </p:grpSp>
      <p:cxnSp>
        <p:nvCxnSpPr>
          <p:cNvPr id="21" name="Straight Connector 20">
            <a:extLst>
              <a:ext uri="{FF2B5EF4-FFF2-40B4-BE49-F238E27FC236}">
                <a16:creationId xmlns:a16="http://schemas.microsoft.com/office/drawing/2014/main" id="{79312DF3-BF0F-70D0-AC7F-04775243F276}"/>
              </a:ext>
            </a:extLst>
          </p:cNvPr>
          <p:cNvCxnSpPr>
            <a:cxnSpLocks/>
            <a:stCxn id="18" idx="3"/>
          </p:cNvCxnSpPr>
          <p:nvPr/>
        </p:nvCxnSpPr>
        <p:spPr>
          <a:xfrm>
            <a:off x="3133493" y="6649607"/>
            <a:ext cx="178782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A962DF3-E433-8F6C-A964-A640746E5353}"/>
              </a:ext>
            </a:extLst>
          </p:cNvPr>
          <p:cNvSpPr txBox="1"/>
          <p:nvPr/>
        </p:nvSpPr>
        <p:spPr>
          <a:xfrm>
            <a:off x="4552950" y="6541885"/>
            <a:ext cx="4591050" cy="215444"/>
          </a:xfrm>
          <a:prstGeom prst="rect">
            <a:avLst/>
          </a:prstGeom>
          <a:noFill/>
        </p:spPr>
        <p:txBody>
          <a:bodyPr wrap="square" rtlCol="0">
            <a:spAutoFit/>
          </a:bodyPr>
          <a:lstStyle/>
          <a:p>
            <a:pPr algn="ctr"/>
            <a:r>
              <a:rPr lang="en-US" sz="800" b="1" dirty="0"/>
              <a:t>Advance Ohio 2023 / Insider Intelligence – Oct 2023 / AAA – Dec 2023</a:t>
            </a:r>
          </a:p>
        </p:txBody>
      </p:sp>
      <p:cxnSp>
        <p:nvCxnSpPr>
          <p:cNvPr id="23" name="Straight Connector 22">
            <a:extLst>
              <a:ext uri="{FF2B5EF4-FFF2-40B4-BE49-F238E27FC236}">
                <a16:creationId xmlns:a16="http://schemas.microsoft.com/office/drawing/2014/main" id="{4C37BADE-72A1-7771-276A-A8365E5E3010}"/>
              </a:ext>
            </a:extLst>
          </p:cNvPr>
          <p:cNvCxnSpPr>
            <a:cxnSpLocks/>
          </p:cNvCxnSpPr>
          <p:nvPr/>
        </p:nvCxnSpPr>
        <p:spPr>
          <a:xfrm>
            <a:off x="8763856" y="6649607"/>
            <a:ext cx="2861724"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42BB6A5-2BED-EB80-C6CC-CB250E17C6DB}"/>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grpSp>
        <p:nvGrpSpPr>
          <p:cNvPr id="17" name="Group 16">
            <a:extLst>
              <a:ext uri="{FF2B5EF4-FFF2-40B4-BE49-F238E27FC236}">
                <a16:creationId xmlns:a16="http://schemas.microsoft.com/office/drawing/2014/main" id="{0FF4068E-EEDF-54CA-EC64-8949FEE79E90}"/>
              </a:ext>
            </a:extLst>
          </p:cNvPr>
          <p:cNvGrpSpPr/>
          <p:nvPr/>
        </p:nvGrpSpPr>
        <p:grpSpPr>
          <a:xfrm>
            <a:off x="7825278" y="5122146"/>
            <a:ext cx="3917693" cy="1198740"/>
            <a:chOff x="7504009" y="5001496"/>
            <a:chExt cx="4357612" cy="1198740"/>
          </a:xfrm>
        </p:grpSpPr>
        <p:sp>
          <p:nvSpPr>
            <p:cNvPr id="24" name="TextBox 23">
              <a:extLst>
                <a:ext uri="{FF2B5EF4-FFF2-40B4-BE49-F238E27FC236}">
                  <a16:creationId xmlns:a16="http://schemas.microsoft.com/office/drawing/2014/main" id="{1694DBFE-95B3-373A-23A9-543FB900617E}"/>
                </a:ext>
              </a:extLst>
            </p:cNvPr>
            <p:cNvSpPr txBox="1"/>
            <p:nvPr/>
          </p:nvSpPr>
          <p:spPr>
            <a:xfrm>
              <a:off x="8035864" y="5184573"/>
              <a:ext cx="3825757" cy="1015663"/>
            </a:xfrm>
            <a:prstGeom prst="rect">
              <a:avLst/>
            </a:prstGeom>
            <a:noFill/>
          </p:spPr>
          <p:txBody>
            <a:bodyPr wrap="square">
              <a:spAutoFit/>
            </a:bodyPr>
            <a:lstStyle/>
            <a:p>
              <a:r>
                <a:rPr lang="es-ES" sz="2000" dirty="0"/>
                <a:t>Los anunciantes digitales están gastando más que nunca</a:t>
              </a:r>
            </a:p>
          </p:txBody>
        </p:sp>
        <p:grpSp>
          <p:nvGrpSpPr>
            <p:cNvPr id="25" name="Group 24">
              <a:extLst>
                <a:ext uri="{FF2B5EF4-FFF2-40B4-BE49-F238E27FC236}">
                  <a16:creationId xmlns:a16="http://schemas.microsoft.com/office/drawing/2014/main" id="{0341BB77-E19A-135D-0A26-0836FD546513}"/>
                </a:ext>
              </a:extLst>
            </p:cNvPr>
            <p:cNvGrpSpPr>
              <a:grpSpLocks noChangeAspect="1"/>
            </p:cNvGrpSpPr>
            <p:nvPr/>
          </p:nvGrpSpPr>
          <p:grpSpPr>
            <a:xfrm>
              <a:off x="7504009" y="5001496"/>
              <a:ext cx="494948" cy="705840"/>
              <a:chOff x="1182191" y="2508877"/>
              <a:chExt cx="1464143" cy="2088000"/>
            </a:xfrm>
          </p:grpSpPr>
          <p:sp>
            <p:nvSpPr>
              <p:cNvPr id="26" name="Chord 25">
                <a:extLst>
                  <a:ext uri="{FF2B5EF4-FFF2-40B4-BE49-F238E27FC236}">
                    <a16:creationId xmlns:a16="http://schemas.microsoft.com/office/drawing/2014/main" id="{284941FA-8E16-119E-5195-BEF0DA785D93}"/>
                  </a:ext>
                </a:extLst>
              </p:cNvPr>
              <p:cNvSpPr/>
              <p:nvPr/>
            </p:nvSpPr>
            <p:spPr>
              <a:xfrm rot="15641409">
                <a:off x="1182191" y="2987005"/>
                <a:ext cx="1132588" cy="1132588"/>
              </a:xfrm>
              <a:prstGeom prst="chord">
                <a:avLst>
                  <a:gd name="adj1" fmla="val 3058374"/>
                  <a:gd name="adj2" fmla="val 13848510"/>
                </a:avLst>
              </a:prstGeom>
              <a:solidFill>
                <a:schemeClr val="bg1">
                  <a:lumMod val="85000"/>
                </a:schemeClr>
              </a:solidFill>
              <a:ln>
                <a:noFill/>
              </a:ln>
              <a:effectLst>
                <a:innerShdw blurRad="635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entagon 8">
                <a:extLst>
                  <a:ext uri="{FF2B5EF4-FFF2-40B4-BE49-F238E27FC236}">
                    <a16:creationId xmlns:a16="http://schemas.microsoft.com/office/drawing/2014/main" id="{5F19FBE6-2E11-66D7-95DA-C6C784C0D480}"/>
                  </a:ext>
                </a:extLst>
              </p:cNvPr>
              <p:cNvSpPr/>
              <p:nvPr/>
            </p:nvSpPr>
            <p:spPr>
              <a:xfrm>
                <a:off x="1364774" y="3367969"/>
                <a:ext cx="1281560" cy="534437"/>
              </a:xfrm>
              <a:prstGeom prst="homePlate">
                <a:avLst>
                  <a:gd name="adj" fmla="val 31818"/>
                </a:avLst>
              </a:prstGeom>
              <a:noFill/>
              <a:ln w="28575">
                <a:solidFill>
                  <a:srgbClr val="2FB4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ight Triangle 48">
                <a:extLst>
                  <a:ext uri="{FF2B5EF4-FFF2-40B4-BE49-F238E27FC236}">
                    <a16:creationId xmlns:a16="http://schemas.microsoft.com/office/drawing/2014/main" id="{5ED8BB65-CD5C-E4C1-922D-E73F44321021}"/>
                  </a:ext>
                </a:extLst>
              </p:cNvPr>
              <p:cNvSpPr/>
              <p:nvPr/>
            </p:nvSpPr>
            <p:spPr>
              <a:xfrm rot="5400000">
                <a:off x="1204775" y="3241365"/>
                <a:ext cx="876488" cy="77484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D3E699EC-1EA2-D0F9-87A9-896AECD4CAA4}"/>
                  </a:ext>
                </a:extLst>
              </p:cNvPr>
              <p:cNvSpPr/>
              <p:nvPr/>
            </p:nvSpPr>
            <p:spPr>
              <a:xfrm rot="2482427" flipH="1">
                <a:off x="1705617" y="2508877"/>
                <a:ext cx="36000" cy="2088000"/>
              </a:xfrm>
              <a:prstGeom prst="rect">
                <a:avLst/>
              </a:prstGeom>
              <a:gradFill flip="none" rotWithShape="1">
                <a:gsLst>
                  <a:gs pos="0">
                    <a:schemeClr val="bg1">
                      <a:lumMod val="95000"/>
                    </a:schemeClr>
                  </a:gs>
                  <a:gs pos="49000">
                    <a:srgbClr val="2FB4A9"/>
                  </a:gs>
                  <a:gs pos="100000">
                    <a:schemeClr val="bg1">
                      <a:lumMod val="9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64245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75003F3-45C2-40DC-9C62-4F19F66F6F7E}"/>
              </a:ext>
            </a:extLst>
          </p:cNvPr>
          <p:cNvSpPr/>
          <p:nvPr/>
        </p:nvSpPr>
        <p:spPr>
          <a:xfrm>
            <a:off x="4572000" y="5798885"/>
            <a:ext cx="7620000" cy="640080"/>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a:xfrm>
            <a:off x="5206999" y="331864"/>
            <a:ext cx="5038726" cy="588886"/>
          </a:xfrm>
        </p:spPr>
        <p:txBody>
          <a:bodyPr/>
          <a:lstStyle/>
          <a:p>
            <a:r>
              <a:rPr lang="en-US" dirty="0" err="1"/>
              <a:t>Somos</a:t>
            </a:r>
            <a:r>
              <a:rPr lang="en-US" dirty="0"/>
              <a:t> Surge365</a:t>
            </a:r>
          </a:p>
        </p:txBody>
      </p:sp>
      <p:grpSp>
        <p:nvGrpSpPr>
          <p:cNvPr id="3" name="Group 2">
            <a:extLst>
              <a:ext uri="{FF2B5EF4-FFF2-40B4-BE49-F238E27FC236}">
                <a16:creationId xmlns:a16="http://schemas.microsoft.com/office/drawing/2014/main" id="{809D2F86-A9C5-4E36-B9B6-6CDB5E9C9CA2}"/>
              </a:ext>
            </a:extLst>
          </p:cNvPr>
          <p:cNvGrpSpPr/>
          <p:nvPr/>
        </p:nvGrpSpPr>
        <p:grpSpPr>
          <a:xfrm>
            <a:off x="0" y="-5"/>
            <a:ext cx="5105400" cy="6858006"/>
            <a:chOff x="0" y="-5"/>
            <a:chExt cx="5105400" cy="6858006"/>
          </a:xfrm>
        </p:grpSpPr>
        <p:pic>
          <p:nvPicPr>
            <p:cNvPr id="5" name="Picture 4">
              <a:extLst>
                <a:ext uri="{FF2B5EF4-FFF2-40B4-BE49-F238E27FC236}">
                  <a16:creationId xmlns:a16="http://schemas.microsoft.com/office/drawing/2014/main" id="{47DE4DDE-C0C5-4792-AC2F-A316BB3DD8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4"/>
              <a:ext cx="5105399" cy="6857997"/>
            </a:xfrm>
            <a:custGeom>
              <a:avLst/>
              <a:gdLst>
                <a:gd name="connsiteX0" fmla="*/ 0 w 5105399"/>
                <a:gd name="connsiteY0" fmla="*/ 0 h 6857997"/>
                <a:gd name="connsiteX1" fmla="*/ 3936630 w 5105399"/>
                <a:gd name="connsiteY1" fmla="*/ 0 h 6857997"/>
                <a:gd name="connsiteX2" fmla="*/ 4862770 w 5105399"/>
                <a:gd name="connsiteY2" fmla="*/ 6546368 h 6857997"/>
                <a:gd name="connsiteX3" fmla="*/ 4768818 w 5105399"/>
                <a:gd name="connsiteY3" fmla="*/ 6857997 h 6857997"/>
                <a:gd name="connsiteX4" fmla="*/ 0 w 5105399"/>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399" h="6857997">
                  <a:moveTo>
                    <a:pt x="0" y="0"/>
                  </a:moveTo>
                  <a:lnTo>
                    <a:pt x="3936630" y="0"/>
                  </a:lnTo>
                  <a:cubicBezTo>
                    <a:pt x="3936630" y="3321843"/>
                    <a:pt x="5745236" y="3425651"/>
                    <a:pt x="4862770" y="6546368"/>
                  </a:cubicBezTo>
                  <a:lnTo>
                    <a:pt x="4768818" y="6857997"/>
                  </a:lnTo>
                  <a:lnTo>
                    <a:pt x="0" y="6857997"/>
                  </a:lnTo>
                  <a:close/>
                </a:path>
              </a:pathLst>
            </a:custGeom>
          </p:spPr>
        </p:pic>
        <p:sp>
          <p:nvSpPr>
            <p:cNvPr id="6" name="Freeform 1">
              <a:extLst>
                <a:ext uri="{FF2B5EF4-FFF2-40B4-BE49-F238E27FC236}">
                  <a16:creationId xmlns:a16="http://schemas.microsoft.com/office/drawing/2014/main" id="{403B35AE-87F4-46AC-B041-7FEBFBFA2337}"/>
                </a:ext>
              </a:extLst>
            </p:cNvPr>
            <p:cNvSpPr/>
            <p:nvPr/>
          </p:nvSpPr>
          <p:spPr>
            <a:xfrm flipH="1">
              <a:off x="0" y="4"/>
              <a:ext cx="5105400" cy="6857997"/>
            </a:xfrm>
            <a:custGeom>
              <a:avLst/>
              <a:gdLst>
                <a:gd name="connsiteX0" fmla="*/ 1388528 w 6065343"/>
                <a:gd name="connsiteY0" fmla="*/ 0 h 6857997"/>
                <a:gd name="connsiteX1" fmla="*/ 6065343 w 6065343"/>
                <a:gd name="connsiteY1" fmla="*/ 0 h 6857997"/>
                <a:gd name="connsiteX2" fmla="*/ 6065343 w 6065343"/>
                <a:gd name="connsiteY2" fmla="*/ 6857997 h 6857997"/>
                <a:gd name="connsiteX3" fmla="*/ 399868 w 6065343"/>
                <a:gd name="connsiteY3" fmla="*/ 6857997 h 6857997"/>
                <a:gd name="connsiteX4" fmla="*/ 288251 w 6065343"/>
                <a:gd name="connsiteY4" fmla="*/ 6546368 h 6857997"/>
                <a:gd name="connsiteX5" fmla="*/ 1388528 w 6065343"/>
                <a:gd name="connsiteY5" fmla="*/ 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343" h="6857997">
                  <a:moveTo>
                    <a:pt x="1388528" y="0"/>
                  </a:moveTo>
                  <a:lnTo>
                    <a:pt x="6065343" y="0"/>
                  </a:lnTo>
                  <a:lnTo>
                    <a:pt x="6065343" y="6857997"/>
                  </a:lnTo>
                  <a:lnTo>
                    <a:pt x="399868" y="6857997"/>
                  </a:lnTo>
                  <a:lnTo>
                    <a:pt x="288251" y="6546368"/>
                  </a:lnTo>
                  <a:cubicBezTo>
                    <a:pt x="-760141" y="3425651"/>
                    <a:pt x="1388528" y="3321843"/>
                    <a:pt x="1388528" y="0"/>
                  </a:cubicBezTo>
                  <a:close/>
                </a:path>
              </a:pathLst>
            </a:cu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29">
              <a:extLst>
                <a:ext uri="{FF2B5EF4-FFF2-40B4-BE49-F238E27FC236}">
                  <a16:creationId xmlns:a16="http://schemas.microsoft.com/office/drawing/2014/main" id="{76ED017E-6CC7-417A-9861-F96DD81BAE81}"/>
                </a:ext>
              </a:extLst>
            </p:cNvPr>
            <p:cNvSpPr>
              <a:spLocks noChangeAspect="1"/>
            </p:cNvSpPr>
            <p:nvPr/>
          </p:nvSpPr>
          <p:spPr>
            <a:xfrm rot="16200000">
              <a:off x="2291343" y="1425673"/>
              <a:ext cx="4197097" cy="1345741"/>
            </a:xfrm>
            <a:custGeom>
              <a:avLst/>
              <a:gdLst>
                <a:gd name="connsiteX0" fmla="*/ 4197097 w 4197097"/>
                <a:gd name="connsiteY0" fmla="*/ 1172982 h 1598774"/>
                <a:gd name="connsiteX1" fmla="*/ 4197097 w 4197097"/>
                <a:gd name="connsiteY1" fmla="*/ 0 h 1598774"/>
                <a:gd name="connsiteX2" fmla="*/ 4197095 w 4197097"/>
                <a:gd name="connsiteY2" fmla="*/ 0 h 1598774"/>
                <a:gd name="connsiteX3" fmla="*/ 4197095 w 4197097"/>
                <a:gd name="connsiteY3" fmla="*/ 315182 h 1598774"/>
                <a:gd name="connsiteX4" fmla="*/ 52751 w 4197097"/>
                <a:gd name="connsiteY4" fmla="*/ 1580419 h 1598774"/>
                <a:gd name="connsiteX5" fmla="*/ 0 w 4197097"/>
                <a:gd name="connsiteY5" fmla="*/ 1594204 h 1598774"/>
                <a:gd name="connsiteX6" fmla="*/ 18226 w 4197097"/>
                <a:gd name="connsiteY6" fmla="*/ 1595917 h 1598774"/>
                <a:gd name="connsiteX7" fmla="*/ 3978544 w 4197097"/>
                <a:gd name="connsiteY7" fmla="*/ 1120482 h 15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7097" h="1598774">
                  <a:moveTo>
                    <a:pt x="4197097" y="1172982"/>
                  </a:moveTo>
                  <a:lnTo>
                    <a:pt x="4197097" y="0"/>
                  </a:lnTo>
                  <a:lnTo>
                    <a:pt x="4197095" y="0"/>
                  </a:lnTo>
                  <a:lnTo>
                    <a:pt x="4197095" y="315182"/>
                  </a:lnTo>
                  <a:cubicBezTo>
                    <a:pt x="2017135" y="315182"/>
                    <a:pt x="1223067" y="1240537"/>
                    <a:pt x="52751" y="1580419"/>
                  </a:cubicBezTo>
                  <a:lnTo>
                    <a:pt x="0" y="1594204"/>
                  </a:lnTo>
                  <a:lnTo>
                    <a:pt x="18226" y="1595917"/>
                  </a:lnTo>
                  <a:cubicBezTo>
                    <a:pt x="1182737" y="1654665"/>
                    <a:pt x="2332472" y="784174"/>
                    <a:pt x="3978544" y="1120482"/>
                  </a:cubicBezTo>
                  <a:close/>
                </a:path>
              </a:pathLst>
            </a:custGeom>
            <a:gradFill flip="none" rotWithShape="1">
              <a:gsLst>
                <a:gs pos="34000">
                  <a:srgbClr val="13728D"/>
                </a:gs>
                <a:gs pos="100000">
                  <a:srgbClr val="2FB4A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dirty="0"/>
            </a:p>
          </p:txBody>
        </p:sp>
      </p:grpSp>
      <p:cxnSp>
        <p:nvCxnSpPr>
          <p:cNvPr id="10" name="Straight Connector 9">
            <a:extLst>
              <a:ext uri="{FF2B5EF4-FFF2-40B4-BE49-F238E27FC236}">
                <a16:creationId xmlns:a16="http://schemas.microsoft.com/office/drawing/2014/main" id="{243ED73A-0F66-4F48-9E3E-4EB1DF2CC675}"/>
              </a:ext>
            </a:extLst>
          </p:cNvPr>
          <p:cNvCxnSpPr>
            <a:cxnSpLocks/>
          </p:cNvCxnSpPr>
          <p:nvPr/>
        </p:nvCxnSpPr>
        <p:spPr>
          <a:xfrm>
            <a:off x="3374571" y="6649607"/>
            <a:ext cx="824252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7F015D-8AF4-4FDA-9215-3684FDE95CDE}"/>
              </a:ext>
            </a:extLst>
          </p:cNvPr>
          <p:cNvCxnSpPr>
            <a:cxnSpLocks/>
          </p:cNvCxnSpPr>
          <p:nvPr/>
        </p:nvCxnSpPr>
        <p:spPr>
          <a:xfrm>
            <a:off x="5626108" y="1958621"/>
            <a:ext cx="0" cy="3435311"/>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C41387-2617-49C9-88E2-FC3CF81351B7}"/>
              </a:ext>
            </a:extLst>
          </p:cNvPr>
          <p:cNvSpPr txBox="1"/>
          <p:nvPr/>
        </p:nvSpPr>
        <p:spPr>
          <a:xfrm>
            <a:off x="6143909" y="1169019"/>
            <a:ext cx="5330695" cy="4377096"/>
          </a:xfrm>
          <a:prstGeom prst="rect">
            <a:avLst/>
          </a:prstGeom>
          <a:noFill/>
        </p:spPr>
        <p:txBody>
          <a:bodyPr wrap="square">
            <a:spAutoFit/>
          </a:bodyPr>
          <a:lstStyle/>
          <a:p>
            <a:pPr>
              <a:lnSpc>
                <a:spcPct val="135000"/>
              </a:lnSpc>
              <a:spcBef>
                <a:spcPts val="100"/>
              </a:spcBef>
              <a:spcAft>
                <a:spcPts val="1200"/>
              </a:spcAft>
            </a:pPr>
            <a:r>
              <a:rPr lang="en-US" sz="2400" b="1" dirty="0">
                <a:solidFill>
                  <a:srgbClr val="13728D"/>
                </a:solidFill>
              </a:rPr>
              <a:t>Para </a:t>
            </a:r>
            <a:r>
              <a:rPr lang="en-US" sz="2400" b="1" dirty="0" err="1">
                <a:solidFill>
                  <a:srgbClr val="13728D"/>
                </a:solidFill>
              </a:rPr>
              <a:t>aquellos</a:t>
            </a:r>
            <a:r>
              <a:rPr lang="en-US" sz="2400" b="1" dirty="0">
                <a:solidFill>
                  <a:srgbClr val="13728D"/>
                </a:solidFill>
              </a:rPr>
              <a:t> que…</a:t>
            </a:r>
          </a:p>
          <a:p>
            <a:pPr marL="342900" indent="-342900">
              <a:lnSpc>
                <a:spcPct val="135000"/>
              </a:lnSpc>
              <a:spcBef>
                <a:spcPts val="100"/>
              </a:spcBef>
              <a:spcAft>
                <a:spcPts val="1200"/>
              </a:spcAft>
              <a:buFont typeface="Raleway" panose="020B0503030101060003" pitchFamily="34" charset="0"/>
              <a:buChar char="›"/>
            </a:pPr>
            <a:r>
              <a:rPr lang="es-ES" sz="1900" dirty="0"/>
              <a:t>quieren construir una red de personas a las que les gusta viajar
les gusta comprar en el comercio electrónico y encontrar el mejor precio
les encanta ser compensados por comprarse a sí mismos
quieren tener acceso a viajes al por mayor y a compras con descuento</a:t>
            </a:r>
            <a:endParaRPr lang="en-US" sz="1900" dirty="0"/>
          </a:p>
        </p:txBody>
      </p:sp>
      <p:sp>
        <p:nvSpPr>
          <p:cNvPr id="21" name="TextBox 20">
            <a:extLst>
              <a:ext uri="{FF2B5EF4-FFF2-40B4-BE49-F238E27FC236}">
                <a16:creationId xmlns:a16="http://schemas.microsoft.com/office/drawing/2014/main" id="{BCF00A94-7274-40E9-8508-795B53367370}"/>
              </a:ext>
            </a:extLst>
          </p:cNvPr>
          <p:cNvSpPr txBox="1"/>
          <p:nvPr/>
        </p:nvSpPr>
        <p:spPr>
          <a:xfrm>
            <a:off x="5457496" y="5893252"/>
            <a:ext cx="6541216" cy="461665"/>
          </a:xfrm>
          <a:prstGeom prst="rect">
            <a:avLst/>
          </a:prstGeom>
          <a:noFill/>
        </p:spPr>
        <p:txBody>
          <a:bodyPr wrap="square">
            <a:spAutoFit/>
          </a:bodyPr>
          <a:lstStyle/>
          <a:p>
            <a:r>
              <a:rPr lang="es-ES" sz="2400" b="1" dirty="0">
                <a:solidFill>
                  <a:srgbClr val="26B5AA"/>
                </a:solidFill>
              </a:rPr>
              <a:t>Una Empresa de Tecnología de Viajes</a:t>
            </a:r>
            <a:endParaRPr lang="en-US" sz="2400" b="1" dirty="0">
              <a:solidFill>
                <a:srgbClr val="26B5AA"/>
              </a:solidFill>
            </a:endParaRPr>
          </a:p>
        </p:txBody>
      </p:sp>
      <p:grpSp>
        <p:nvGrpSpPr>
          <p:cNvPr id="23" name="Group 22">
            <a:extLst>
              <a:ext uri="{FF2B5EF4-FFF2-40B4-BE49-F238E27FC236}">
                <a16:creationId xmlns:a16="http://schemas.microsoft.com/office/drawing/2014/main" id="{399DAA66-FFA0-4068-90A0-BCEED0ED8C73}"/>
              </a:ext>
            </a:extLst>
          </p:cNvPr>
          <p:cNvGrpSpPr>
            <a:grpSpLocks noChangeAspect="1"/>
          </p:cNvGrpSpPr>
          <p:nvPr/>
        </p:nvGrpSpPr>
        <p:grpSpPr>
          <a:xfrm>
            <a:off x="5306068" y="1318542"/>
            <a:ext cx="640080" cy="640080"/>
            <a:chOff x="399911" y="3386382"/>
            <a:chExt cx="548640" cy="548640"/>
          </a:xfrm>
        </p:grpSpPr>
        <p:grpSp>
          <p:nvGrpSpPr>
            <p:cNvPr id="24" name="Group 23">
              <a:extLst>
                <a:ext uri="{FF2B5EF4-FFF2-40B4-BE49-F238E27FC236}">
                  <a16:creationId xmlns:a16="http://schemas.microsoft.com/office/drawing/2014/main" id="{81185A4E-A64D-4D48-9EFF-F6A7F076B030}"/>
                </a:ext>
              </a:extLst>
            </p:cNvPr>
            <p:cNvGrpSpPr/>
            <p:nvPr/>
          </p:nvGrpSpPr>
          <p:grpSpPr>
            <a:xfrm>
              <a:off x="399911" y="3386382"/>
              <a:ext cx="548640" cy="548640"/>
              <a:chOff x="788458" y="2273366"/>
              <a:chExt cx="548640" cy="548640"/>
            </a:xfrm>
          </p:grpSpPr>
          <p:sp>
            <p:nvSpPr>
              <p:cNvPr id="26" name="Oval 25">
                <a:extLst>
                  <a:ext uri="{FF2B5EF4-FFF2-40B4-BE49-F238E27FC236}">
                    <a16:creationId xmlns:a16="http://schemas.microsoft.com/office/drawing/2014/main" id="{9358A32A-D386-45A1-874E-F8ACEE14EA8E}"/>
                  </a:ext>
                </a:extLst>
              </p:cNvPr>
              <p:cNvSpPr/>
              <p:nvPr/>
            </p:nvSpPr>
            <p:spPr>
              <a:xfrm>
                <a:off x="788458" y="2273366"/>
                <a:ext cx="548640" cy="548640"/>
              </a:xfrm>
              <a:prstGeom prst="ellipse">
                <a:avLst/>
              </a:prstGeom>
              <a:solidFill>
                <a:schemeClr val="bg1"/>
              </a:solid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c 26">
                <a:extLst>
                  <a:ext uri="{FF2B5EF4-FFF2-40B4-BE49-F238E27FC236}">
                    <a16:creationId xmlns:a16="http://schemas.microsoft.com/office/drawing/2014/main" id="{0D3F8ABA-5E3B-4034-95CD-AF0CD4D097B5}"/>
                  </a:ext>
                </a:extLst>
              </p:cNvPr>
              <p:cNvSpPr/>
              <p:nvPr/>
            </p:nvSpPr>
            <p:spPr>
              <a:xfrm>
                <a:off x="788458" y="2273366"/>
                <a:ext cx="548640" cy="548640"/>
              </a:xfrm>
              <a:prstGeom prst="arc">
                <a:avLst>
                  <a:gd name="adj1" fmla="val 7820819"/>
                  <a:gd name="adj2" fmla="val 14019924"/>
                </a:avLst>
              </a:prstGeom>
              <a:ln w="76200">
                <a:solidFill>
                  <a:srgbClr val="1372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29384F"/>
                  </a:solidFill>
                </a:endParaRPr>
              </a:p>
            </p:txBody>
          </p:sp>
        </p:grpSp>
        <p:pic>
          <p:nvPicPr>
            <p:cNvPr id="25" name="Picture 24">
              <a:extLst>
                <a:ext uri="{FF2B5EF4-FFF2-40B4-BE49-F238E27FC236}">
                  <a16:creationId xmlns:a16="http://schemas.microsoft.com/office/drawing/2014/main" id="{AE1F20BE-7955-4BDF-8FD3-BC2B3808FA7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37071" y="3523542"/>
              <a:ext cx="274320" cy="274320"/>
            </a:xfrm>
            <a:prstGeom prst="rect">
              <a:avLst/>
            </a:prstGeom>
            <a:noFill/>
            <a:ln>
              <a:noFill/>
            </a:ln>
          </p:spPr>
        </p:pic>
      </p:grpSp>
      <p:sp>
        <p:nvSpPr>
          <p:cNvPr id="2" name="Rectangle 1">
            <a:extLst>
              <a:ext uri="{FF2B5EF4-FFF2-40B4-BE49-F238E27FC236}">
                <a16:creationId xmlns:a16="http://schemas.microsoft.com/office/drawing/2014/main" id="{B16E93D1-4865-EC1D-1750-3F51CC23C918}"/>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25049602-EB2B-4B75-79A4-86318E879C84}"/>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E781B679-ADA5-9886-B608-B8C31F0F2A1D}"/>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14</a:t>
            </a:fld>
            <a:endParaRPr lang="en-US" dirty="0"/>
          </a:p>
        </p:txBody>
      </p:sp>
      <p:sp>
        <p:nvSpPr>
          <p:cNvPr id="8" name="TextBox 7">
            <a:extLst>
              <a:ext uri="{FF2B5EF4-FFF2-40B4-BE49-F238E27FC236}">
                <a16:creationId xmlns:a16="http://schemas.microsoft.com/office/drawing/2014/main" id="{DF5CB65E-151A-0107-05ED-0DA77BBFE1BF}"/>
              </a:ext>
            </a:extLst>
          </p:cNvPr>
          <p:cNvSpPr txBox="1"/>
          <p:nvPr/>
        </p:nvSpPr>
        <p:spPr>
          <a:xfrm>
            <a:off x="-2" y="6541885"/>
            <a:ext cx="3490334" cy="215444"/>
          </a:xfrm>
          <a:prstGeom prst="rect">
            <a:avLst/>
          </a:prstGeom>
          <a:noFill/>
        </p:spPr>
        <p:txBody>
          <a:bodyPr wrap="square" rtlCol="0">
            <a:spAutoFit/>
          </a:bodyPr>
          <a:lstStyle/>
          <a:p>
            <a:r>
              <a:rPr lang="en-US" sz="800" b="1" dirty="0">
                <a:solidFill>
                  <a:schemeClr val="bg1"/>
                </a:solidFill>
              </a:rPr>
              <a:t>© 2024 Surge365 LLC  | </a:t>
            </a:r>
            <a:r>
              <a:rPr lang="es-ES" sz="800" b="1" dirty="0">
                <a:solidFill>
                  <a:schemeClr val="bg1"/>
                </a:solidFill>
              </a:rPr>
              <a:t>Todos los Derechos Reservados. </a:t>
            </a:r>
            <a:endParaRPr lang="en-US" sz="800" b="1" dirty="0">
              <a:solidFill>
                <a:schemeClr val="bg1"/>
              </a:solidFill>
            </a:endParaRPr>
          </a:p>
        </p:txBody>
      </p:sp>
    </p:spTree>
    <p:extLst>
      <p:ext uri="{BB962C8B-B14F-4D97-AF65-F5344CB8AC3E}">
        <p14:creationId xmlns:p14="http://schemas.microsoft.com/office/powerpoint/2010/main" val="411094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298FE3E-BD6D-4E36-AB80-04AF335A6DAB}"/>
              </a:ext>
            </a:extLst>
          </p:cNvPr>
          <p:cNvSpPr/>
          <p:nvPr/>
        </p:nvSpPr>
        <p:spPr>
          <a:xfrm>
            <a:off x="0" y="5575422"/>
            <a:ext cx="8961120" cy="800043"/>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DB0B397-88B8-42A4-98B7-28BCAED976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16702" y="0"/>
            <a:ext cx="5575298" cy="6858000"/>
          </a:xfrm>
          <a:custGeom>
            <a:avLst/>
            <a:gdLst>
              <a:gd name="connsiteX0" fmla="*/ 3357705 w 5575298"/>
              <a:gd name="connsiteY0" fmla="*/ 0 h 6858000"/>
              <a:gd name="connsiteX1" fmla="*/ 5575298 w 5575298"/>
              <a:gd name="connsiteY1" fmla="*/ 0 h 6858000"/>
              <a:gd name="connsiteX2" fmla="*/ 5575298 w 5575298"/>
              <a:gd name="connsiteY2" fmla="*/ 6858000 h 6858000"/>
              <a:gd name="connsiteX3" fmla="*/ 4011669 w 5575298"/>
              <a:gd name="connsiteY3" fmla="*/ 6858000 h 6858000"/>
              <a:gd name="connsiteX4" fmla="*/ 4011669 w 5575298"/>
              <a:gd name="connsiteY4" fmla="*/ 6857998 h 6858000"/>
              <a:gd name="connsiteX5" fmla="*/ 3357801 w 5575298"/>
              <a:gd name="connsiteY5" fmla="*/ 6857998 h 6858000"/>
              <a:gd name="connsiteX6" fmla="*/ 0 w 5575298"/>
              <a:gd name="connsiteY6" fmla="*/ 3428996 h 6858000"/>
              <a:gd name="connsiteX7" fmla="*/ 3014486 w 5575298"/>
              <a:gd name="connsiteY7" fmla="*/ 176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5298" h="6858000">
                <a:moveTo>
                  <a:pt x="3357705" y="0"/>
                </a:moveTo>
                <a:lnTo>
                  <a:pt x="5575298" y="0"/>
                </a:lnTo>
                <a:lnTo>
                  <a:pt x="5575298" y="6858000"/>
                </a:lnTo>
                <a:lnTo>
                  <a:pt x="4011669" y="6858000"/>
                </a:lnTo>
                <a:lnTo>
                  <a:pt x="4011669" y="6857998"/>
                </a:lnTo>
                <a:lnTo>
                  <a:pt x="3357801" y="6857998"/>
                </a:lnTo>
                <a:cubicBezTo>
                  <a:pt x="1503339" y="6857998"/>
                  <a:pt x="0" y="5322781"/>
                  <a:pt x="0" y="3428996"/>
                </a:cubicBezTo>
                <a:cubicBezTo>
                  <a:pt x="1" y="1653573"/>
                  <a:pt x="1321295" y="193298"/>
                  <a:pt x="3014486" y="17699"/>
                </a:cubicBezTo>
                <a:close/>
              </a:path>
            </a:pathLst>
          </a:custGeom>
        </p:spPr>
      </p:pic>
      <p:sp>
        <p:nvSpPr>
          <p:cNvPr id="51" name="Freeform: Shape 50">
            <a:extLst>
              <a:ext uri="{FF2B5EF4-FFF2-40B4-BE49-F238E27FC236}">
                <a16:creationId xmlns:a16="http://schemas.microsoft.com/office/drawing/2014/main" id="{0E7B2141-B640-40F5-B3B8-885667F28EE4}"/>
              </a:ext>
            </a:extLst>
          </p:cNvPr>
          <p:cNvSpPr/>
          <p:nvPr/>
        </p:nvSpPr>
        <p:spPr>
          <a:xfrm rot="16200000">
            <a:off x="5975350" y="641347"/>
            <a:ext cx="6858006" cy="5575302"/>
          </a:xfrm>
          <a:custGeom>
            <a:avLst/>
            <a:gdLst>
              <a:gd name="connsiteX0" fmla="*/ 6858006 w 6858006"/>
              <a:gd name="connsiteY0" fmla="*/ 4636571 h 5693521"/>
              <a:gd name="connsiteX1" fmla="*/ 6858006 w 6858006"/>
              <a:gd name="connsiteY1" fmla="*/ 3429001 h 5693521"/>
              <a:gd name="connsiteX2" fmla="*/ 3429005 w 6858006"/>
              <a:gd name="connsiteY2" fmla="*/ 0 h 5693521"/>
              <a:gd name="connsiteX3" fmla="*/ 3 w 6858006"/>
              <a:gd name="connsiteY3" fmla="*/ 3429000 h 5693521"/>
              <a:gd name="connsiteX4" fmla="*/ 3 w 6858006"/>
              <a:gd name="connsiteY4" fmla="*/ 4096733 h 5693521"/>
              <a:gd name="connsiteX5" fmla="*/ 0 w 6858006"/>
              <a:gd name="connsiteY5" fmla="*/ 4096733 h 5693521"/>
              <a:gd name="connsiteX6" fmla="*/ 0 w 6858006"/>
              <a:gd name="connsiteY6" fmla="*/ 5693521 h 5693521"/>
              <a:gd name="connsiteX7" fmla="*/ 6858003 w 6858006"/>
              <a:gd name="connsiteY7" fmla="*/ 5693521 h 5693521"/>
              <a:gd name="connsiteX8" fmla="*/ 6858003 w 6858006"/>
              <a:gd name="connsiteY8" fmla="*/ 4636571 h 56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6" h="5693521">
                <a:moveTo>
                  <a:pt x="6858006" y="4636571"/>
                </a:moveTo>
                <a:lnTo>
                  <a:pt x="6858006" y="3429001"/>
                </a:lnTo>
                <a:cubicBezTo>
                  <a:pt x="6858006" y="1535217"/>
                  <a:pt x="5322790" y="1"/>
                  <a:pt x="3429005" y="0"/>
                </a:cubicBezTo>
                <a:cubicBezTo>
                  <a:pt x="1535220" y="0"/>
                  <a:pt x="3" y="1535216"/>
                  <a:pt x="3" y="3429000"/>
                </a:cubicBezTo>
                <a:lnTo>
                  <a:pt x="3" y="4096733"/>
                </a:lnTo>
                <a:lnTo>
                  <a:pt x="0" y="4096733"/>
                </a:lnTo>
                <a:lnTo>
                  <a:pt x="0" y="5693521"/>
                </a:lnTo>
                <a:lnTo>
                  <a:pt x="6858003" y="5693521"/>
                </a:lnTo>
                <a:lnTo>
                  <a:pt x="6858003" y="4636571"/>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p:txBody>
          <a:bodyPr/>
          <a:lstStyle/>
          <a:p>
            <a:r>
              <a:rPr lang="en-US" dirty="0" err="1"/>
              <a:t>Nuestro</a:t>
            </a:r>
            <a:r>
              <a:rPr lang="en-US" dirty="0"/>
              <a:t> </a:t>
            </a:r>
            <a:r>
              <a:rPr lang="en-US" dirty="0" err="1"/>
              <a:t>Cliente</a:t>
            </a:r>
            <a:endParaRPr lang="en-US" dirty="0"/>
          </a:p>
        </p:txBody>
      </p:sp>
      <p:sp>
        <p:nvSpPr>
          <p:cNvPr id="11" name="TextBox 10">
            <a:extLst>
              <a:ext uri="{FF2B5EF4-FFF2-40B4-BE49-F238E27FC236}">
                <a16:creationId xmlns:a16="http://schemas.microsoft.com/office/drawing/2014/main" id="{75A63F8D-814D-4CFE-AB4D-797D8D2033F4}"/>
              </a:ext>
            </a:extLst>
          </p:cNvPr>
          <p:cNvSpPr txBox="1"/>
          <p:nvPr/>
        </p:nvSpPr>
        <p:spPr>
          <a:xfrm>
            <a:off x="1171234" y="2950227"/>
            <a:ext cx="4976136" cy="2293898"/>
          </a:xfrm>
          <a:prstGeom prst="rect">
            <a:avLst/>
          </a:prstGeom>
          <a:noFill/>
        </p:spPr>
        <p:txBody>
          <a:bodyPr wrap="square">
            <a:spAutoFit/>
          </a:bodyPr>
          <a:lstStyle/>
          <a:p>
            <a:pPr>
              <a:lnSpc>
                <a:spcPct val="140000"/>
              </a:lnSpc>
              <a:spcAft>
                <a:spcPts val="600"/>
              </a:spcAft>
            </a:pPr>
            <a:r>
              <a:rPr lang="es-ES" sz="2000" b="1" dirty="0">
                <a:solidFill>
                  <a:srgbClr val="26B5AA"/>
                </a:solidFill>
              </a:rPr>
              <a:t>Las Personas Acceden a los Viajes de Dos Maneras</a:t>
            </a:r>
          </a:p>
          <a:p>
            <a:pPr marL="342900" indent="-342900">
              <a:lnSpc>
                <a:spcPct val="140000"/>
              </a:lnSpc>
              <a:spcAft>
                <a:spcPts val="600"/>
              </a:spcAft>
              <a:buBlip>
                <a:blip r:embed="rId3"/>
              </a:buBlip>
            </a:pPr>
            <a:r>
              <a:rPr lang="en-US" sz="1900" dirty="0"/>
              <a:t>Comercio </a:t>
            </a:r>
            <a:r>
              <a:rPr lang="en-US" sz="1900" dirty="0" err="1"/>
              <a:t>electrónico</a:t>
            </a:r>
            <a:r>
              <a:rPr lang="en-US" sz="1900" dirty="0"/>
              <a:t> (Expedia / Travelocity / Booking.com)</a:t>
            </a:r>
          </a:p>
          <a:p>
            <a:pPr marL="342900" indent="-342900">
              <a:lnSpc>
                <a:spcPct val="140000"/>
              </a:lnSpc>
              <a:spcAft>
                <a:spcPts val="600"/>
              </a:spcAft>
              <a:buBlip>
                <a:blip r:embed="rId3"/>
              </a:buBlip>
            </a:pPr>
            <a:r>
              <a:rPr lang="es-ES" sz="1900" dirty="0"/>
              <a:t>Asesores de viajes</a:t>
            </a:r>
            <a:endParaRPr lang="en-US" sz="1900" dirty="0"/>
          </a:p>
        </p:txBody>
      </p:sp>
      <p:sp>
        <p:nvSpPr>
          <p:cNvPr id="30" name="TextBox 29">
            <a:extLst>
              <a:ext uri="{FF2B5EF4-FFF2-40B4-BE49-F238E27FC236}">
                <a16:creationId xmlns:a16="http://schemas.microsoft.com/office/drawing/2014/main" id="{6BF7CCCE-0FCA-4209-8D8E-8EA86B4C269C}"/>
              </a:ext>
            </a:extLst>
          </p:cNvPr>
          <p:cNvSpPr txBox="1"/>
          <p:nvPr/>
        </p:nvSpPr>
        <p:spPr>
          <a:xfrm>
            <a:off x="1119864" y="5754929"/>
            <a:ext cx="6011818" cy="461665"/>
          </a:xfrm>
          <a:prstGeom prst="rect">
            <a:avLst/>
          </a:prstGeom>
          <a:noFill/>
        </p:spPr>
        <p:txBody>
          <a:bodyPr wrap="square">
            <a:spAutoFit/>
          </a:bodyPr>
          <a:lstStyle/>
          <a:p>
            <a:r>
              <a:rPr lang="en-US" sz="2400" b="1" dirty="0" err="1">
                <a:solidFill>
                  <a:srgbClr val="2FB4A9"/>
                </a:solidFill>
              </a:rPr>
              <a:t>Hacemos</a:t>
            </a:r>
            <a:r>
              <a:rPr lang="en-US" sz="2400" b="1" dirty="0">
                <a:solidFill>
                  <a:srgbClr val="2FB4A9"/>
                </a:solidFill>
              </a:rPr>
              <a:t> Ambas </a:t>
            </a:r>
            <a:r>
              <a:rPr lang="en-US" sz="2400" b="1" dirty="0" err="1">
                <a:solidFill>
                  <a:srgbClr val="2FB4A9"/>
                </a:solidFill>
              </a:rPr>
              <a:t>Cosas</a:t>
            </a:r>
            <a:endParaRPr lang="en-US" sz="2400" b="1" dirty="0">
              <a:solidFill>
                <a:srgbClr val="2FB4A9"/>
              </a:solidFill>
            </a:endParaRPr>
          </a:p>
        </p:txBody>
      </p:sp>
      <p:grpSp>
        <p:nvGrpSpPr>
          <p:cNvPr id="42" name="Group 41">
            <a:extLst>
              <a:ext uri="{FF2B5EF4-FFF2-40B4-BE49-F238E27FC236}">
                <a16:creationId xmlns:a16="http://schemas.microsoft.com/office/drawing/2014/main" id="{2E1DD682-10E6-4D55-9D23-2C68DFC3703F}"/>
              </a:ext>
            </a:extLst>
          </p:cNvPr>
          <p:cNvGrpSpPr>
            <a:grpSpLocks noChangeAspect="1"/>
          </p:cNvGrpSpPr>
          <p:nvPr/>
        </p:nvGrpSpPr>
        <p:grpSpPr>
          <a:xfrm>
            <a:off x="361345" y="1361507"/>
            <a:ext cx="639888" cy="640080"/>
            <a:chOff x="1550298" y="4344229"/>
            <a:chExt cx="548535" cy="548700"/>
          </a:xfrm>
        </p:grpSpPr>
        <p:sp>
          <p:nvSpPr>
            <p:cNvPr id="44" name="Google Shape;192;p31">
              <a:extLst>
                <a:ext uri="{FF2B5EF4-FFF2-40B4-BE49-F238E27FC236}">
                  <a16:creationId xmlns:a16="http://schemas.microsoft.com/office/drawing/2014/main" id="{C37AAEE3-4B33-4BE4-9B55-1B7A70BFC6BD}"/>
                </a:ext>
              </a:extLst>
            </p:cNvPr>
            <p:cNvSpPr/>
            <p:nvPr/>
          </p:nvSpPr>
          <p:spPr>
            <a:xfrm>
              <a:off x="1550298" y="4344229"/>
              <a:ext cx="548535" cy="548700"/>
            </a:xfrm>
            <a:prstGeom prst="ellipse">
              <a:avLst/>
            </a:prstGeom>
            <a:solidFill>
              <a:srgbClr val="13728D"/>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200"/>
              </a:pPr>
              <a:endParaRPr sz="1200" dirty="0">
                <a:solidFill>
                  <a:schemeClr val="lt1"/>
                </a:solidFill>
                <a:latin typeface="Trebuchet MS"/>
                <a:ea typeface="Trebuchet MS"/>
                <a:cs typeface="Trebuchet MS"/>
                <a:sym typeface="Trebuchet MS"/>
              </a:endParaRPr>
            </a:p>
          </p:txBody>
        </p:sp>
        <p:pic>
          <p:nvPicPr>
            <p:cNvPr id="45" name="Picture 44">
              <a:extLst>
                <a:ext uri="{FF2B5EF4-FFF2-40B4-BE49-F238E27FC236}">
                  <a16:creationId xmlns:a16="http://schemas.microsoft.com/office/drawing/2014/main" id="{0675A76B-F769-41C5-BCB4-C16AE8A73E9E}"/>
                </a:ext>
              </a:extLst>
            </p:cNvPr>
            <p:cNvPicPr>
              <a:picLocks noChangeAspect="1"/>
            </p:cNvPicPr>
            <p:nvPr/>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1687405" y="4481419"/>
              <a:ext cx="274320" cy="274320"/>
            </a:xfrm>
            <a:prstGeom prst="rect">
              <a:avLst/>
            </a:prstGeom>
          </p:spPr>
        </p:pic>
      </p:grpSp>
      <p:sp>
        <p:nvSpPr>
          <p:cNvPr id="43" name="TextBox 42">
            <a:extLst>
              <a:ext uri="{FF2B5EF4-FFF2-40B4-BE49-F238E27FC236}">
                <a16:creationId xmlns:a16="http://schemas.microsoft.com/office/drawing/2014/main" id="{3674DCAB-3C0D-402C-966E-11C3443F00DC}"/>
              </a:ext>
            </a:extLst>
          </p:cNvPr>
          <p:cNvSpPr txBox="1"/>
          <p:nvPr/>
        </p:nvSpPr>
        <p:spPr>
          <a:xfrm>
            <a:off x="1171234" y="1188997"/>
            <a:ext cx="4582436" cy="1453668"/>
          </a:xfrm>
          <a:prstGeom prst="rect">
            <a:avLst/>
          </a:prstGeom>
          <a:noFill/>
        </p:spPr>
        <p:txBody>
          <a:bodyPr wrap="square">
            <a:spAutoFit/>
          </a:bodyPr>
          <a:lstStyle/>
          <a:p>
            <a:pPr>
              <a:lnSpc>
                <a:spcPct val="140000"/>
              </a:lnSpc>
              <a:spcAft>
                <a:spcPts val="600"/>
              </a:spcAft>
            </a:pPr>
            <a:r>
              <a:rPr lang="en-US" sz="2000" b="1" dirty="0">
                <a:solidFill>
                  <a:srgbClr val="13728D"/>
                </a:solidFill>
              </a:rPr>
              <a:t>Dos </a:t>
            </a:r>
            <a:r>
              <a:rPr lang="en-US" sz="2000" b="1" dirty="0" err="1">
                <a:solidFill>
                  <a:srgbClr val="13728D"/>
                </a:solidFill>
              </a:rPr>
              <a:t>Tipos</a:t>
            </a:r>
            <a:r>
              <a:rPr lang="en-US" sz="2000" b="1" dirty="0">
                <a:solidFill>
                  <a:srgbClr val="13728D"/>
                </a:solidFill>
              </a:rPr>
              <a:t> de </a:t>
            </a:r>
            <a:r>
              <a:rPr lang="en-US" sz="2000" b="1" dirty="0" err="1">
                <a:solidFill>
                  <a:srgbClr val="13728D"/>
                </a:solidFill>
              </a:rPr>
              <a:t>Viajes</a:t>
            </a:r>
            <a:endParaRPr lang="en-US" sz="1900" dirty="0"/>
          </a:p>
          <a:p>
            <a:pPr marL="342900" indent="-342900">
              <a:lnSpc>
                <a:spcPct val="140000"/>
              </a:lnSpc>
              <a:spcAft>
                <a:spcPts val="600"/>
              </a:spcAft>
              <a:buBlip>
                <a:blip r:embed="rId6"/>
              </a:buBlip>
            </a:pPr>
            <a:r>
              <a:rPr lang="en-US" sz="1900" dirty="0"/>
              <a:t>Placer
</a:t>
            </a:r>
            <a:r>
              <a:rPr lang="en-US" sz="1900" dirty="0" err="1"/>
              <a:t>Corporativo</a:t>
            </a:r>
            <a:endParaRPr lang="en-US" sz="1900" dirty="0"/>
          </a:p>
        </p:txBody>
      </p:sp>
      <p:grpSp>
        <p:nvGrpSpPr>
          <p:cNvPr id="46" name="Group 45">
            <a:extLst>
              <a:ext uri="{FF2B5EF4-FFF2-40B4-BE49-F238E27FC236}">
                <a16:creationId xmlns:a16="http://schemas.microsoft.com/office/drawing/2014/main" id="{69F5C963-06A1-439E-969A-E05C32CCFA8C}"/>
              </a:ext>
            </a:extLst>
          </p:cNvPr>
          <p:cNvGrpSpPr>
            <a:grpSpLocks noChangeAspect="1"/>
          </p:cNvGrpSpPr>
          <p:nvPr/>
        </p:nvGrpSpPr>
        <p:grpSpPr>
          <a:xfrm>
            <a:off x="361345" y="3122737"/>
            <a:ext cx="639888" cy="640080"/>
            <a:chOff x="1550298" y="4344229"/>
            <a:chExt cx="548535" cy="548700"/>
          </a:xfrm>
        </p:grpSpPr>
        <p:sp>
          <p:nvSpPr>
            <p:cNvPr id="47" name="Google Shape;192;p31">
              <a:extLst>
                <a:ext uri="{FF2B5EF4-FFF2-40B4-BE49-F238E27FC236}">
                  <a16:creationId xmlns:a16="http://schemas.microsoft.com/office/drawing/2014/main" id="{0106F151-67A3-4910-AEFE-5CF8FECDD146}"/>
                </a:ext>
              </a:extLst>
            </p:cNvPr>
            <p:cNvSpPr/>
            <p:nvPr/>
          </p:nvSpPr>
          <p:spPr>
            <a:xfrm>
              <a:off x="1550298" y="4344229"/>
              <a:ext cx="548535" cy="548700"/>
            </a:xfrm>
            <a:prstGeom prst="ellipse">
              <a:avLst/>
            </a:prstGeom>
            <a:solidFill>
              <a:srgbClr val="26B5AA"/>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200"/>
              </a:pPr>
              <a:endParaRPr sz="1200">
                <a:solidFill>
                  <a:schemeClr val="lt1"/>
                </a:solidFill>
                <a:latin typeface="Trebuchet MS"/>
                <a:ea typeface="Trebuchet MS"/>
                <a:cs typeface="Trebuchet MS"/>
                <a:sym typeface="Trebuchet MS"/>
              </a:endParaRPr>
            </a:p>
          </p:txBody>
        </p:sp>
        <p:pic>
          <p:nvPicPr>
            <p:cNvPr id="48" name="Picture 47">
              <a:extLst>
                <a:ext uri="{FF2B5EF4-FFF2-40B4-BE49-F238E27FC236}">
                  <a16:creationId xmlns:a16="http://schemas.microsoft.com/office/drawing/2014/main" id="{A848D6F9-6821-48CA-8C25-2F972F445FBB}"/>
                </a:ext>
              </a:extLst>
            </p:cNvPr>
            <p:cNvPicPr>
              <a:picLocks noChangeAspect="1"/>
            </p:cNvPicPr>
            <p:nvPr/>
          </p:nvPicPr>
          <p:blipFill>
            <a:blip r:embed="rId7" cstate="hqprint">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a:stretch/>
          </p:blipFill>
          <p:spPr>
            <a:xfrm>
              <a:off x="1687405" y="4481419"/>
              <a:ext cx="274320" cy="274320"/>
            </a:xfrm>
            <a:prstGeom prst="rect">
              <a:avLst/>
            </a:prstGeom>
          </p:spPr>
        </p:pic>
      </p:grpSp>
      <p:pic>
        <p:nvPicPr>
          <p:cNvPr id="49" name="Picture 48">
            <a:extLst>
              <a:ext uri="{FF2B5EF4-FFF2-40B4-BE49-F238E27FC236}">
                <a16:creationId xmlns:a16="http://schemas.microsoft.com/office/drawing/2014/main" id="{3A990B2C-D44D-4C07-A02A-6F42BADE3837}"/>
              </a:ext>
            </a:extLst>
          </p:cNvPr>
          <p:cNvPicPr>
            <a:picLocks noChangeAspect="1"/>
          </p:cNvPicPr>
          <p:nvPr/>
        </p:nvPicPr>
        <p:blipFill>
          <a:blip r:embed="rId9">
            <a:duotone>
              <a:prstClr val="black"/>
              <a:srgbClr val="2FB4A9">
                <a:tint val="45000"/>
                <a:satMod val="400000"/>
              </a:srgbClr>
            </a:duotone>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p:blipFill>
        <p:spPr>
          <a:xfrm>
            <a:off x="438653" y="5732807"/>
            <a:ext cx="485272" cy="485272"/>
          </a:xfrm>
          <a:prstGeom prst="rect">
            <a:avLst/>
          </a:prstGeom>
        </p:spPr>
      </p:pic>
      <p:pic>
        <p:nvPicPr>
          <p:cNvPr id="52" name="Picture 51" descr="A blue and black logo&#10;&#10;Description automatically generated">
            <a:extLst>
              <a:ext uri="{FF2B5EF4-FFF2-40B4-BE49-F238E27FC236}">
                <a16:creationId xmlns:a16="http://schemas.microsoft.com/office/drawing/2014/main" id="{23AF15E9-53D6-404C-B742-E762A3B31DD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cxnSp>
        <p:nvCxnSpPr>
          <p:cNvPr id="7" name="Straight Connector 6">
            <a:extLst>
              <a:ext uri="{FF2B5EF4-FFF2-40B4-BE49-F238E27FC236}">
                <a16:creationId xmlns:a16="http://schemas.microsoft.com/office/drawing/2014/main" id="{2BA77FFC-0CDB-44A9-052A-635E8A49A1CB}"/>
              </a:ext>
            </a:extLst>
          </p:cNvPr>
          <p:cNvCxnSpPr>
            <a:cxnSpLocks/>
            <a:stCxn id="2"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10F8D91-0BA6-7058-A2BB-6C45AC5F5841}"/>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Rounded 8">
            <a:extLst>
              <a:ext uri="{FF2B5EF4-FFF2-40B4-BE49-F238E27FC236}">
                <a16:creationId xmlns:a16="http://schemas.microsoft.com/office/drawing/2014/main" id="{864A3542-BC22-805A-02E8-4D507400E46C}"/>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720F60AD-2FB0-12DD-B483-68C1065C0B13}"/>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15</a:t>
            </a:fld>
            <a:endParaRPr lang="en-US" dirty="0"/>
          </a:p>
        </p:txBody>
      </p:sp>
      <p:sp>
        <p:nvSpPr>
          <p:cNvPr id="2" name="TextBox 1">
            <a:extLst>
              <a:ext uri="{FF2B5EF4-FFF2-40B4-BE49-F238E27FC236}">
                <a16:creationId xmlns:a16="http://schemas.microsoft.com/office/drawing/2014/main" id="{0C1673BE-FA0B-8615-B0FE-3C3D42D455D7}"/>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53144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ssolv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dissolve">
                                      <p:cBhvr>
                                        <p:cTn id="15" dur="500"/>
                                        <p:tgtEl>
                                          <p:spTgt spid="4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p:txBody>
          <a:bodyPr/>
          <a:lstStyle/>
          <a:p>
            <a:r>
              <a:rPr lang="en-US" dirty="0"/>
              <a:t>Su </a:t>
            </a:r>
            <a:r>
              <a:rPr lang="en-US" dirty="0" err="1"/>
              <a:t>Página</a:t>
            </a:r>
            <a:r>
              <a:rPr lang="en-US" dirty="0"/>
              <a:t> </a:t>
            </a:r>
            <a:r>
              <a:rPr lang="en-US" dirty="0" err="1"/>
              <a:t>Personalizada</a:t>
            </a:r>
            <a:endParaRPr lang="en-US" dirty="0"/>
          </a:p>
        </p:txBody>
      </p:sp>
      <p:sp>
        <p:nvSpPr>
          <p:cNvPr id="6" name="TextBox 5">
            <a:extLst>
              <a:ext uri="{FF2B5EF4-FFF2-40B4-BE49-F238E27FC236}">
                <a16:creationId xmlns:a16="http://schemas.microsoft.com/office/drawing/2014/main" id="{6857A519-9426-4776-8AD7-2652605A9E47}"/>
              </a:ext>
            </a:extLst>
          </p:cNvPr>
          <p:cNvSpPr txBox="1"/>
          <p:nvPr/>
        </p:nvSpPr>
        <p:spPr>
          <a:xfrm>
            <a:off x="1620244" y="1627154"/>
            <a:ext cx="3497856" cy="2343398"/>
          </a:xfrm>
          <a:prstGeom prst="rect">
            <a:avLst/>
          </a:prstGeom>
          <a:noFill/>
        </p:spPr>
        <p:txBody>
          <a:bodyPr wrap="square">
            <a:spAutoFit/>
          </a:bodyPr>
          <a:lstStyle/>
          <a:p>
            <a:pPr>
              <a:lnSpc>
                <a:spcPct val="150000"/>
              </a:lnSpc>
              <a:spcAft>
                <a:spcPts val="600"/>
              </a:spcAft>
            </a:pPr>
            <a:r>
              <a:rPr lang="en-US" sz="2400" b="1" dirty="0">
                <a:solidFill>
                  <a:srgbClr val="13728D"/>
                </a:solidFill>
              </a:rPr>
              <a:t>Es lo </a:t>
            </a:r>
            <a:r>
              <a:rPr lang="en-US" sz="2400" b="1" dirty="0" err="1">
                <a:solidFill>
                  <a:srgbClr val="13728D"/>
                </a:solidFill>
              </a:rPr>
              <a:t>mismo</a:t>
            </a:r>
            <a:r>
              <a:rPr lang="en-US" sz="2400" b="1" dirty="0">
                <a:solidFill>
                  <a:srgbClr val="13728D"/>
                </a:solidFill>
              </a:rPr>
              <a:t> </a:t>
            </a:r>
          </a:p>
          <a:p>
            <a:pPr marL="342900" indent="-342900">
              <a:lnSpc>
                <a:spcPct val="150000"/>
              </a:lnSpc>
              <a:spcAft>
                <a:spcPts val="600"/>
              </a:spcAft>
              <a:buBlip>
                <a:blip r:embed="rId2"/>
              </a:buBlip>
            </a:pPr>
            <a:r>
              <a:rPr lang="en-US" sz="2200" dirty="0" err="1"/>
              <a:t>Hoteles</a:t>
            </a:r>
            <a:r>
              <a:rPr lang="en-US" sz="2200" dirty="0"/>
              <a:t> </a:t>
            </a:r>
          </a:p>
          <a:p>
            <a:pPr marL="342900" indent="-342900">
              <a:lnSpc>
                <a:spcPct val="150000"/>
              </a:lnSpc>
              <a:spcAft>
                <a:spcPts val="600"/>
              </a:spcAft>
              <a:buBlip>
                <a:blip r:embed="rId2"/>
              </a:buBlip>
            </a:pPr>
            <a:r>
              <a:rPr lang="en-US" sz="2200" dirty="0" err="1"/>
              <a:t>Cruceros</a:t>
            </a:r>
            <a:r>
              <a:rPr lang="en-US" sz="2200" dirty="0"/>
              <a:t> </a:t>
            </a:r>
          </a:p>
          <a:p>
            <a:pPr marL="342900" indent="-342900">
              <a:lnSpc>
                <a:spcPct val="150000"/>
              </a:lnSpc>
              <a:spcAft>
                <a:spcPts val="600"/>
              </a:spcAft>
              <a:buBlip>
                <a:blip r:embed="rId2"/>
              </a:buBlip>
            </a:pPr>
            <a:r>
              <a:rPr lang="en-US" sz="2200" dirty="0" err="1"/>
              <a:t>Carros</a:t>
            </a:r>
            <a:endParaRPr lang="en-US" sz="2200" dirty="0"/>
          </a:p>
        </p:txBody>
      </p:sp>
      <p:sp>
        <p:nvSpPr>
          <p:cNvPr id="9" name="TextBox 8">
            <a:extLst>
              <a:ext uri="{FF2B5EF4-FFF2-40B4-BE49-F238E27FC236}">
                <a16:creationId xmlns:a16="http://schemas.microsoft.com/office/drawing/2014/main" id="{55BFFBE4-30EF-4DCD-86A7-A4D5AE1F4223}"/>
              </a:ext>
            </a:extLst>
          </p:cNvPr>
          <p:cNvSpPr txBox="1"/>
          <p:nvPr/>
        </p:nvSpPr>
        <p:spPr>
          <a:xfrm>
            <a:off x="1538963" y="4834976"/>
            <a:ext cx="4336056" cy="1173847"/>
          </a:xfrm>
          <a:prstGeom prst="rect">
            <a:avLst/>
          </a:prstGeom>
          <a:noFill/>
        </p:spPr>
        <p:txBody>
          <a:bodyPr wrap="square">
            <a:spAutoFit/>
          </a:bodyPr>
          <a:lstStyle/>
          <a:p>
            <a:pPr>
              <a:lnSpc>
                <a:spcPct val="150000"/>
              </a:lnSpc>
              <a:spcAft>
                <a:spcPts val="600"/>
              </a:spcAft>
            </a:pPr>
            <a:r>
              <a:rPr lang="en-US" sz="2400" b="1" dirty="0">
                <a:solidFill>
                  <a:srgbClr val="26B5AA"/>
                </a:solidFill>
              </a:rPr>
              <a:t>La Gran </a:t>
            </a:r>
            <a:r>
              <a:rPr lang="en-US" sz="2400" b="1" dirty="0" err="1">
                <a:solidFill>
                  <a:srgbClr val="26B5AA"/>
                </a:solidFill>
              </a:rPr>
              <a:t>Diferencia</a:t>
            </a:r>
            <a:r>
              <a:rPr lang="en-US" sz="2400" b="1" dirty="0">
                <a:solidFill>
                  <a:srgbClr val="26B5AA"/>
                </a:solidFill>
              </a:rPr>
              <a:t>  </a:t>
            </a:r>
          </a:p>
          <a:p>
            <a:pPr marL="342900" indent="-342900">
              <a:lnSpc>
                <a:spcPct val="150000"/>
              </a:lnSpc>
              <a:spcAft>
                <a:spcPts val="600"/>
              </a:spcAft>
              <a:buBlip>
                <a:blip r:embed="rId3"/>
              </a:buBlip>
            </a:pPr>
            <a:r>
              <a:rPr lang="en-US" sz="2200" dirty="0"/>
              <a:t>A </a:t>
            </a:r>
            <a:r>
              <a:rPr lang="en-US" sz="2200" dirty="0" err="1"/>
              <a:t>usted</a:t>
            </a:r>
            <a:r>
              <a:rPr lang="en-US" sz="2200" dirty="0"/>
              <a:t> le pagan</a:t>
            </a:r>
          </a:p>
        </p:txBody>
      </p:sp>
      <p:cxnSp>
        <p:nvCxnSpPr>
          <p:cNvPr id="23" name="Straight Connector 22">
            <a:extLst>
              <a:ext uri="{FF2B5EF4-FFF2-40B4-BE49-F238E27FC236}">
                <a16:creationId xmlns:a16="http://schemas.microsoft.com/office/drawing/2014/main" id="{7C9DCED3-DD60-4526-B894-20ACEE9C7484}"/>
              </a:ext>
            </a:extLst>
          </p:cNvPr>
          <p:cNvCxnSpPr>
            <a:cxnSpLocks/>
            <a:stCxn id="10"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9E12573-0B8B-4911-9EE5-C5AD980BA061}"/>
              </a:ext>
            </a:extLst>
          </p:cNvPr>
          <p:cNvGrpSpPr>
            <a:grpSpLocks noChangeAspect="1"/>
          </p:cNvGrpSpPr>
          <p:nvPr/>
        </p:nvGrpSpPr>
        <p:grpSpPr>
          <a:xfrm>
            <a:off x="290574" y="1233923"/>
            <a:ext cx="1248389" cy="1203689"/>
            <a:chOff x="710935" y="1037680"/>
            <a:chExt cx="800926" cy="772248"/>
          </a:xfrm>
        </p:grpSpPr>
        <p:sp>
          <p:nvSpPr>
            <p:cNvPr id="33" name="Freeform 3">
              <a:extLst>
                <a:ext uri="{FF2B5EF4-FFF2-40B4-BE49-F238E27FC236}">
                  <a16:creationId xmlns:a16="http://schemas.microsoft.com/office/drawing/2014/main" id="{2245C2CB-40F9-463A-B44C-BE45E419247B}"/>
                </a:ext>
              </a:extLst>
            </p:cNvPr>
            <p:cNvSpPr/>
            <p:nvPr/>
          </p:nvSpPr>
          <p:spPr>
            <a:xfrm rot="21036931">
              <a:off x="710935" y="1037680"/>
              <a:ext cx="772927" cy="654540"/>
            </a:xfrm>
            <a:custGeom>
              <a:avLst/>
              <a:gdLst>
                <a:gd name="connsiteX0" fmla="*/ 1367467 w 2020594"/>
                <a:gd name="connsiteY0" fmla="*/ 23122 h 1711114"/>
                <a:gd name="connsiteX1" fmla="*/ 2016313 w 2020594"/>
                <a:gd name="connsiteY1" fmla="*/ 414161 h 1711114"/>
                <a:gd name="connsiteX2" fmla="*/ 2020594 w 2020594"/>
                <a:gd name="connsiteY2" fmla="*/ 419886 h 1711114"/>
                <a:gd name="connsiteX3" fmla="*/ 1768475 w 2020594"/>
                <a:gd name="connsiteY3" fmla="*/ 594469 h 1711114"/>
                <a:gd name="connsiteX4" fmla="*/ 1729260 w 2020594"/>
                <a:gd name="connsiteY4" fmla="*/ 546939 h 1711114"/>
                <a:gd name="connsiteX5" fmla="*/ 1138100 w 2020594"/>
                <a:gd name="connsiteY5" fmla="*/ 302074 h 1711114"/>
                <a:gd name="connsiteX6" fmla="*/ 302074 w 2020594"/>
                <a:gd name="connsiteY6" fmla="*/ 1138097 h 1711114"/>
                <a:gd name="connsiteX7" fmla="*/ 367773 w 2020594"/>
                <a:gd name="connsiteY7" fmla="*/ 1463515 h 1711114"/>
                <a:gd name="connsiteX8" fmla="*/ 407576 w 2020594"/>
                <a:gd name="connsiteY8" fmla="*/ 1536845 h 1711114"/>
                <a:gd name="connsiteX9" fmla="*/ 155912 w 2020594"/>
                <a:gd name="connsiteY9" fmla="*/ 1711114 h 1711114"/>
                <a:gd name="connsiteX10" fmla="*/ 137363 w 2020594"/>
                <a:gd name="connsiteY10" fmla="*/ 1680582 h 1711114"/>
                <a:gd name="connsiteX11" fmla="*/ 0 w 2020594"/>
                <a:gd name="connsiteY11" fmla="*/ 1138097 h 1711114"/>
                <a:gd name="connsiteX12" fmla="*/ 1138100 w 2020594"/>
                <a:gd name="connsiteY12" fmla="*/ 0 h 1711114"/>
                <a:gd name="connsiteX13" fmla="*/ 1367467 w 2020594"/>
                <a:gd name="connsiteY13" fmla="*/ 23122 h 171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0594" h="1711114">
                  <a:moveTo>
                    <a:pt x="1367467" y="23122"/>
                  </a:moveTo>
                  <a:cubicBezTo>
                    <a:pt x="1626773" y="76184"/>
                    <a:pt x="1853957" y="217431"/>
                    <a:pt x="2016313" y="414161"/>
                  </a:cubicBezTo>
                  <a:lnTo>
                    <a:pt x="2020594" y="419886"/>
                  </a:lnTo>
                  <a:lnTo>
                    <a:pt x="1768475" y="594469"/>
                  </a:lnTo>
                  <a:lnTo>
                    <a:pt x="1729260" y="546939"/>
                  </a:lnTo>
                  <a:cubicBezTo>
                    <a:pt x="1577969" y="395649"/>
                    <a:pt x="1368962" y="302074"/>
                    <a:pt x="1138100" y="302074"/>
                  </a:cubicBezTo>
                  <a:cubicBezTo>
                    <a:pt x="676376" y="302074"/>
                    <a:pt x="302074" y="676374"/>
                    <a:pt x="302074" y="1138097"/>
                  </a:cubicBezTo>
                  <a:cubicBezTo>
                    <a:pt x="302074" y="1253528"/>
                    <a:pt x="325468" y="1363495"/>
                    <a:pt x="367773" y="1463515"/>
                  </a:cubicBezTo>
                  <a:lnTo>
                    <a:pt x="407576" y="1536845"/>
                  </a:lnTo>
                  <a:lnTo>
                    <a:pt x="155912" y="1711114"/>
                  </a:lnTo>
                  <a:lnTo>
                    <a:pt x="137363" y="1680582"/>
                  </a:lnTo>
                  <a:cubicBezTo>
                    <a:pt x="49760" y="1519321"/>
                    <a:pt x="0" y="1334520"/>
                    <a:pt x="0" y="1138097"/>
                  </a:cubicBezTo>
                  <a:cubicBezTo>
                    <a:pt x="0" y="509543"/>
                    <a:pt x="509545" y="0"/>
                    <a:pt x="1138100" y="0"/>
                  </a:cubicBezTo>
                  <a:cubicBezTo>
                    <a:pt x="1216669" y="0"/>
                    <a:pt x="1293379" y="7962"/>
                    <a:pt x="1367467" y="23122"/>
                  </a:cubicBezTo>
                  <a:close/>
                </a:path>
              </a:pathLst>
            </a:cu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cxnSp>
          <p:nvCxnSpPr>
            <p:cNvPr id="34" name="Straight Connector 33">
              <a:extLst>
                <a:ext uri="{FF2B5EF4-FFF2-40B4-BE49-F238E27FC236}">
                  <a16:creationId xmlns:a16="http://schemas.microsoft.com/office/drawing/2014/main" id="{07F8C5E4-746D-455E-99C8-24FCD2405781}"/>
                </a:ext>
              </a:extLst>
            </p:cNvPr>
            <p:cNvCxnSpPr/>
            <p:nvPr/>
          </p:nvCxnSpPr>
          <p:spPr>
            <a:xfrm flipV="1">
              <a:off x="757242" y="1077983"/>
              <a:ext cx="754619" cy="731945"/>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7E1C7686-3BED-46F0-A1D3-042C87753B10}"/>
                </a:ext>
              </a:extLst>
            </p:cNvPr>
            <p:cNvSpPr/>
            <p:nvPr/>
          </p:nvSpPr>
          <p:spPr>
            <a:xfrm rot="21036931">
              <a:off x="914483" y="1214840"/>
              <a:ext cx="497544" cy="49754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1866FB94-19BB-4D27-95DD-C527CD71A46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41258" y="1341613"/>
              <a:ext cx="243995" cy="243995"/>
            </a:xfrm>
            <a:prstGeom prst="rect">
              <a:avLst/>
            </a:prstGeom>
          </p:spPr>
        </p:pic>
      </p:grpSp>
      <p:grpSp>
        <p:nvGrpSpPr>
          <p:cNvPr id="37" name="Group 36">
            <a:extLst>
              <a:ext uri="{FF2B5EF4-FFF2-40B4-BE49-F238E27FC236}">
                <a16:creationId xmlns:a16="http://schemas.microsoft.com/office/drawing/2014/main" id="{B9C5AD88-2A36-4056-A234-7CE92A2F0457}"/>
              </a:ext>
            </a:extLst>
          </p:cNvPr>
          <p:cNvGrpSpPr>
            <a:grpSpLocks noChangeAspect="1"/>
          </p:cNvGrpSpPr>
          <p:nvPr/>
        </p:nvGrpSpPr>
        <p:grpSpPr>
          <a:xfrm>
            <a:off x="290574" y="4542121"/>
            <a:ext cx="1248389" cy="1203689"/>
            <a:chOff x="710935" y="1037680"/>
            <a:chExt cx="800926" cy="772248"/>
          </a:xfrm>
        </p:grpSpPr>
        <p:sp>
          <p:nvSpPr>
            <p:cNvPr id="38" name="Freeform 3">
              <a:extLst>
                <a:ext uri="{FF2B5EF4-FFF2-40B4-BE49-F238E27FC236}">
                  <a16:creationId xmlns:a16="http://schemas.microsoft.com/office/drawing/2014/main" id="{EA79676B-1F1C-463C-AAAD-4D96580F726E}"/>
                </a:ext>
              </a:extLst>
            </p:cNvPr>
            <p:cNvSpPr/>
            <p:nvPr/>
          </p:nvSpPr>
          <p:spPr>
            <a:xfrm rot="21036931">
              <a:off x="710935" y="1037680"/>
              <a:ext cx="772927" cy="654540"/>
            </a:xfrm>
            <a:custGeom>
              <a:avLst/>
              <a:gdLst>
                <a:gd name="connsiteX0" fmla="*/ 1367467 w 2020594"/>
                <a:gd name="connsiteY0" fmla="*/ 23122 h 1711114"/>
                <a:gd name="connsiteX1" fmla="*/ 2016313 w 2020594"/>
                <a:gd name="connsiteY1" fmla="*/ 414161 h 1711114"/>
                <a:gd name="connsiteX2" fmla="*/ 2020594 w 2020594"/>
                <a:gd name="connsiteY2" fmla="*/ 419886 h 1711114"/>
                <a:gd name="connsiteX3" fmla="*/ 1768475 w 2020594"/>
                <a:gd name="connsiteY3" fmla="*/ 594469 h 1711114"/>
                <a:gd name="connsiteX4" fmla="*/ 1729260 w 2020594"/>
                <a:gd name="connsiteY4" fmla="*/ 546939 h 1711114"/>
                <a:gd name="connsiteX5" fmla="*/ 1138100 w 2020594"/>
                <a:gd name="connsiteY5" fmla="*/ 302074 h 1711114"/>
                <a:gd name="connsiteX6" fmla="*/ 302074 w 2020594"/>
                <a:gd name="connsiteY6" fmla="*/ 1138097 h 1711114"/>
                <a:gd name="connsiteX7" fmla="*/ 367773 w 2020594"/>
                <a:gd name="connsiteY7" fmla="*/ 1463515 h 1711114"/>
                <a:gd name="connsiteX8" fmla="*/ 407576 w 2020594"/>
                <a:gd name="connsiteY8" fmla="*/ 1536845 h 1711114"/>
                <a:gd name="connsiteX9" fmla="*/ 155912 w 2020594"/>
                <a:gd name="connsiteY9" fmla="*/ 1711114 h 1711114"/>
                <a:gd name="connsiteX10" fmla="*/ 137363 w 2020594"/>
                <a:gd name="connsiteY10" fmla="*/ 1680582 h 1711114"/>
                <a:gd name="connsiteX11" fmla="*/ 0 w 2020594"/>
                <a:gd name="connsiteY11" fmla="*/ 1138097 h 1711114"/>
                <a:gd name="connsiteX12" fmla="*/ 1138100 w 2020594"/>
                <a:gd name="connsiteY12" fmla="*/ 0 h 1711114"/>
                <a:gd name="connsiteX13" fmla="*/ 1367467 w 2020594"/>
                <a:gd name="connsiteY13" fmla="*/ 23122 h 171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0594" h="1711114">
                  <a:moveTo>
                    <a:pt x="1367467" y="23122"/>
                  </a:moveTo>
                  <a:cubicBezTo>
                    <a:pt x="1626773" y="76184"/>
                    <a:pt x="1853957" y="217431"/>
                    <a:pt x="2016313" y="414161"/>
                  </a:cubicBezTo>
                  <a:lnTo>
                    <a:pt x="2020594" y="419886"/>
                  </a:lnTo>
                  <a:lnTo>
                    <a:pt x="1768475" y="594469"/>
                  </a:lnTo>
                  <a:lnTo>
                    <a:pt x="1729260" y="546939"/>
                  </a:lnTo>
                  <a:cubicBezTo>
                    <a:pt x="1577969" y="395649"/>
                    <a:pt x="1368962" y="302074"/>
                    <a:pt x="1138100" y="302074"/>
                  </a:cubicBezTo>
                  <a:cubicBezTo>
                    <a:pt x="676376" y="302074"/>
                    <a:pt x="302074" y="676374"/>
                    <a:pt x="302074" y="1138097"/>
                  </a:cubicBezTo>
                  <a:cubicBezTo>
                    <a:pt x="302074" y="1253528"/>
                    <a:pt x="325468" y="1363495"/>
                    <a:pt x="367773" y="1463515"/>
                  </a:cubicBezTo>
                  <a:lnTo>
                    <a:pt x="407576" y="1536845"/>
                  </a:lnTo>
                  <a:lnTo>
                    <a:pt x="155912" y="1711114"/>
                  </a:lnTo>
                  <a:lnTo>
                    <a:pt x="137363" y="1680582"/>
                  </a:lnTo>
                  <a:cubicBezTo>
                    <a:pt x="49760" y="1519321"/>
                    <a:pt x="0" y="1334520"/>
                    <a:pt x="0" y="1138097"/>
                  </a:cubicBezTo>
                  <a:cubicBezTo>
                    <a:pt x="0" y="509543"/>
                    <a:pt x="509545" y="0"/>
                    <a:pt x="1138100" y="0"/>
                  </a:cubicBezTo>
                  <a:cubicBezTo>
                    <a:pt x="1216669" y="0"/>
                    <a:pt x="1293379" y="7962"/>
                    <a:pt x="1367467" y="23122"/>
                  </a:cubicBezTo>
                  <a:close/>
                </a:path>
              </a:pathLst>
            </a:cu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cxnSp>
          <p:nvCxnSpPr>
            <p:cNvPr id="39" name="Straight Connector 38">
              <a:extLst>
                <a:ext uri="{FF2B5EF4-FFF2-40B4-BE49-F238E27FC236}">
                  <a16:creationId xmlns:a16="http://schemas.microsoft.com/office/drawing/2014/main" id="{1893925F-A1B7-44DA-A5D2-3EB0D811C2CF}"/>
                </a:ext>
              </a:extLst>
            </p:cNvPr>
            <p:cNvCxnSpPr/>
            <p:nvPr/>
          </p:nvCxnSpPr>
          <p:spPr>
            <a:xfrm flipV="1">
              <a:off x="757242" y="1077983"/>
              <a:ext cx="754619" cy="731945"/>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66CF0066-5C4F-4C03-B168-6496DCBE3F54}"/>
                </a:ext>
              </a:extLst>
            </p:cNvPr>
            <p:cNvSpPr/>
            <p:nvPr/>
          </p:nvSpPr>
          <p:spPr>
            <a:xfrm rot="21036931">
              <a:off x="914483" y="1214840"/>
              <a:ext cx="497544" cy="49754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4323C657-4D65-4646-B48A-4C22948BF45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041258" y="1341613"/>
              <a:ext cx="243995" cy="243995"/>
            </a:xfrm>
            <a:prstGeom prst="rect">
              <a:avLst/>
            </a:prstGeom>
          </p:spPr>
        </p:pic>
      </p:grpSp>
      <p:grpSp>
        <p:nvGrpSpPr>
          <p:cNvPr id="8" name="Group 7">
            <a:extLst>
              <a:ext uri="{FF2B5EF4-FFF2-40B4-BE49-F238E27FC236}">
                <a16:creationId xmlns:a16="http://schemas.microsoft.com/office/drawing/2014/main" id="{B7C081B3-D5E9-5344-A693-04BCDDF0E345}"/>
              </a:ext>
            </a:extLst>
          </p:cNvPr>
          <p:cNvGrpSpPr>
            <a:grpSpLocks noChangeAspect="1"/>
          </p:cNvGrpSpPr>
          <p:nvPr/>
        </p:nvGrpSpPr>
        <p:grpSpPr>
          <a:xfrm>
            <a:off x="5199381" y="1807681"/>
            <a:ext cx="7296687" cy="4325741"/>
            <a:chOff x="5312991" y="1865533"/>
            <a:chExt cx="7101796" cy="4210203"/>
          </a:xfrm>
        </p:grpSpPr>
        <p:grpSp>
          <p:nvGrpSpPr>
            <p:cNvPr id="2" name="Group 1">
              <a:extLst>
                <a:ext uri="{FF2B5EF4-FFF2-40B4-BE49-F238E27FC236}">
                  <a16:creationId xmlns:a16="http://schemas.microsoft.com/office/drawing/2014/main" id="{256F597A-0139-8F84-12A4-9A65921F1A36}"/>
                </a:ext>
              </a:extLst>
            </p:cNvPr>
            <p:cNvGrpSpPr>
              <a:grpSpLocks noChangeAspect="1"/>
            </p:cNvGrpSpPr>
            <p:nvPr/>
          </p:nvGrpSpPr>
          <p:grpSpPr>
            <a:xfrm>
              <a:off x="5312991" y="1865533"/>
              <a:ext cx="7101796" cy="4210203"/>
              <a:chOff x="1539580" y="988138"/>
              <a:chExt cx="9112840" cy="5402424"/>
            </a:xfrm>
          </p:grpSpPr>
          <p:pic>
            <p:nvPicPr>
              <p:cNvPr id="3" name="Graphic 2">
                <a:extLst>
                  <a:ext uri="{FF2B5EF4-FFF2-40B4-BE49-F238E27FC236}">
                    <a16:creationId xmlns:a16="http://schemas.microsoft.com/office/drawing/2014/main" id="{0C600B38-2F61-C5DC-D4D1-CE9BFB3746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9580" y="988138"/>
                <a:ext cx="9112840" cy="5402424"/>
              </a:xfrm>
              <a:prstGeom prst="rect">
                <a:avLst/>
              </a:prstGeom>
            </p:spPr>
          </p:pic>
          <p:pic>
            <p:nvPicPr>
              <p:cNvPr id="7" name="Google Shape;303;p13">
                <a:extLst>
                  <a:ext uri="{FF2B5EF4-FFF2-40B4-BE49-F238E27FC236}">
                    <a16:creationId xmlns:a16="http://schemas.microsoft.com/office/drawing/2014/main" id="{757EFE8D-847F-2466-D584-21D03F31B604}"/>
                  </a:ext>
                </a:extLst>
              </p:cNvPr>
              <p:cNvPicPr preferRelativeResize="0"/>
              <p:nvPr/>
            </p:nvPicPr>
            <p:blipFill rotWithShape="1">
              <a:blip r:embed="rId8" cstate="hqprint">
                <a:alphaModFix amt="0"/>
                <a:extLst>
                  <a:ext uri="{28A0092B-C50C-407E-A947-70E740481C1C}">
                    <a14:useLocalDpi xmlns:a14="http://schemas.microsoft.com/office/drawing/2010/main"/>
                  </a:ext>
                </a:extLst>
              </a:blip>
              <a:srcRect/>
              <a:stretch/>
            </p:blipFill>
            <p:spPr>
              <a:xfrm>
                <a:off x="2633518" y="1247061"/>
                <a:ext cx="6965648" cy="4406869"/>
              </a:xfrm>
              <a:prstGeom prst="rect">
                <a:avLst/>
              </a:prstGeom>
              <a:solidFill>
                <a:schemeClr val="bg1"/>
              </a:solidFill>
              <a:ln>
                <a:noFill/>
              </a:ln>
            </p:spPr>
          </p:pic>
        </p:grpSp>
        <p:pic>
          <p:nvPicPr>
            <p:cNvPr id="5" name="Picture 4">
              <a:extLst>
                <a:ext uri="{FF2B5EF4-FFF2-40B4-BE49-F238E27FC236}">
                  <a16:creationId xmlns:a16="http://schemas.microsoft.com/office/drawing/2014/main" id="{A48CC141-0CD2-59D4-55EF-D823438E65D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356952" y="2067316"/>
              <a:ext cx="5045581" cy="3434350"/>
            </a:xfrm>
            <a:prstGeom prst="rect">
              <a:avLst/>
            </a:prstGeom>
          </p:spPr>
        </p:pic>
      </p:grpSp>
      <p:sp>
        <p:nvSpPr>
          <p:cNvPr id="10" name="TextBox 9">
            <a:extLst>
              <a:ext uri="{FF2B5EF4-FFF2-40B4-BE49-F238E27FC236}">
                <a16:creationId xmlns:a16="http://schemas.microsoft.com/office/drawing/2014/main" id="{B49795D7-AB63-6BDE-0370-22EEA3531E44}"/>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135985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660;p79">
            <a:extLst>
              <a:ext uri="{FF2B5EF4-FFF2-40B4-BE49-F238E27FC236}">
                <a16:creationId xmlns:a16="http://schemas.microsoft.com/office/drawing/2014/main" id="{0371EC1B-9A7F-4E39-9F30-BD7E0C6E77FF}"/>
              </a:ext>
            </a:extLst>
          </p:cNvPr>
          <p:cNvSpPr/>
          <p:nvPr/>
        </p:nvSpPr>
        <p:spPr>
          <a:xfrm>
            <a:off x="449278" y="1231900"/>
            <a:ext cx="2665849" cy="4296749"/>
          </a:xfrm>
          <a:prstGeom prst="roundRect">
            <a:avLst>
              <a:gd name="adj" fmla="val 7314"/>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7" name="Google Shape;3660;p79">
            <a:extLst>
              <a:ext uri="{FF2B5EF4-FFF2-40B4-BE49-F238E27FC236}">
                <a16:creationId xmlns:a16="http://schemas.microsoft.com/office/drawing/2014/main" id="{EFFAD1BB-E86A-4C8C-86E0-5D3AC0546E68}"/>
              </a:ext>
            </a:extLst>
          </p:cNvPr>
          <p:cNvSpPr/>
          <p:nvPr/>
        </p:nvSpPr>
        <p:spPr>
          <a:xfrm>
            <a:off x="3326950" y="1231900"/>
            <a:ext cx="2665849" cy="4296749"/>
          </a:xfrm>
          <a:prstGeom prst="roundRect">
            <a:avLst>
              <a:gd name="adj" fmla="val 7314"/>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 name="Google Shape;3660;p79">
            <a:extLst>
              <a:ext uri="{FF2B5EF4-FFF2-40B4-BE49-F238E27FC236}">
                <a16:creationId xmlns:a16="http://schemas.microsoft.com/office/drawing/2014/main" id="{D88B4C6C-8725-4FD4-BFF2-6659BE67329C}"/>
              </a:ext>
            </a:extLst>
          </p:cNvPr>
          <p:cNvSpPr/>
          <p:nvPr/>
        </p:nvSpPr>
        <p:spPr>
          <a:xfrm>
            <a:off x="6201008" y="1231900"/>
            <a:ext cx="2665849" cy="4296749"/>
          </a:xfrm>
          <a:prstGeom prst="roundRect">
            <a:avLst>
              <a:gd name="adj" fmla="val 7314"/>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 name="Google Shape;3660;p79">
            <a:extLst>
              <a:ext uri="{FF2B5EF4-FFF2-40B4-BE49-F238E27FC236}">
                <a16:creationId xmlns:a16="http://schemas.microsoft.com/office/drawing/2014/main" id="{0E03772F-B3BD-4715-A868-81497F559204}"/>
              </a:ext>
            </a:extLst>
          </p:cNvPr>
          <p:cNvSpPr/>
          <p:nvPr/>
        </p:nvSpPr>
        <p:spPr>
          <a:xfrm>
            <a:off x="9076874" y="1231900"/>
            <a:ext cx="2665849" cy="4296749"/>
          </a:xfrm>
          <a:prstGeom prst="roundRect">
            <a:avLst>
              <a:gd name="adj" fmla="val 7314"/>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p:txBody>
          <a:bodyPr/>
          <a:lstStyle/>
          <a:p>
            <a:r>
              <a:rPr lang="es-ES" dirty="0"/>
              <a:t>Más que una Página de Viajes</a:t>
            </a:r>
            <a:endParaRPr lang="en-US" dirty="0"/>
          </a:p>
        </p:txBody>
      </p:sp>
      <p:sp>
        <p:nvSpPr>
          <p:cNvPr id="24" name="TextBox 23">
            <a:extLst>
              <a:ext uri="{FF2B5EF4-FFF2-40B4-BE49-F238E27FC236}">
                <a16:creationId xmlns:a16="http://schemas.microsoft.com/office/drawing/2014/main" id="{D928109B-0401-461F-BF2D-FA20EE8C1809}"/>
              </a:ext>
            </a:extLst>
          </p:cNvPr>
          <p:cNvSpPr txBox="1"/>
          <p:nvPr/>
        </p:nvSpPr>
        <p:spPr>
          <a:xfrm>
            <a:off x="657542" y="2485494"/>
            <a:ext cx="2249320" cy="328616"/>
          </a:xfrm>
          <a:prstGeom prst="rect">
            <a:avLst/>
          </a:prstGeom>
          <a:noFill/>
        </p:spPr>
        <p:txBody>
          <a:bodyPr wrap="square">
            <a:spAutoFit/>
          </a:bodyPr>
          <a:lstStyle/>
          <a:p>
            <a:pPr algn="ctr">
              <a:lnSpc>
                <a:spcPct val="130000"/>
              </a:lnSpc>
            </a:pPr>
            <a:r>
              <a:rPr lang="en-GB" sz="1300"/>
              <a:t>Asegure lo inesperado</a:t>
            </a:r>
            <a:endParaRPr lang="en-GB" sz="1300" dirty="0"/>
          </a:p>
        </p:txBody>
      </p:sp>
      <p:sp>
        <p:nvSpPr>
          <p:cNvPr id="26" name="TextBox 25">
            <a:extLst>
              <a:ext uri="{FF2B5EF4-FFF2-40B4-BE49-F238E27FC236}">
                <a16:creationId xmlns:a16="http://schemas.microsoft.com/office/drawing/2014/main" id="{70170174-486E-448A-8419-A49998E98D09}"/>
              </a:ext>
            </a:extLst>
          </p:cNvPr>
          <p:cNvSpPr txBox="1"/>
          <p:nvPr/>
        </p:nvSpPr>
        <p:spPr>
          <a:xfrm>
            <a:off x="3535214" y="2485494"/>
            <a:ext cx="2249320" cy="328616"/>
          </a:xfrm>
          <a:prstGeom prst="rect">
            <a:avLst/>
          </a:prstGeom>
          <a:noFill/>
        </p:spPr>
        <p:txBody>
          <a:bodyPr wrap="square">
            <a:spAutoFit/>
          </a:bodyPr>
          <a:lstStyle/>
          <a:p>
            <a:pPr algn="ctr">
              <a:lnSpc>
                <a:spcPct val="130000"/>
              </a:lnSpc>
            </a:pPr>
            <a:r>
              <a:rPr lang="en-GB" sz="1300" dirty="0" err="1"/>
              <a:t>Conciertos</a:t>
            </a:r>
            <a:endParaRPr lang="en-GB" sz="1300" dirty="0"/>
          </a:p>
        </p:txBody>
      </p:sp>
      <p:sp>
        <p:nvSpPr>
          <p:cNvPr id="28" name="TextBox 27">
            <a:extLst>
              <a:ext uri="{FF2B5EF4-FFF2-40B4-BE49-F238E27FC236}">
                <a16:creationId xmlns:a16="http://schemas.microsoft.com/office/drawing/2014/main" id="{4CDC52D2-FF64-4DED-A979-E0E6576AE8F9}"/>
              </a:ext>
            </a:extLst>
          </p:cNvPr>
          <p:cNvSpPr txBox="1"/>
          <p:nvPr/>
        </p:nvSpPr>
        <p:spPr>
          <a:xfrm>
            <a:off x="6311572" y="2485494"/>
            <a:ext cx="2444720" cy="848758"/>
          </a:xfrm>
          <a:prstGeom prst="rect">
            <a:avLst/>
          </a:prstGeom>
          <a:noFill/>
        </p:spPr>
        <p:txBody>
          <a:bodyPr wrap="square">
            <a:spAutoFit/>
          </a:bodyPr>
          <a:lstStyle/>
          <a:p>
            <a:pPr algn="ctr">
              <a:lnSpc>
                <a:spcPct val="130000"/>
              </a:lnSpc>
            </a:pPr>
            <a:r>
              <a:rPr lang="es-ES" sz="1300" dirty="0"/>
              <a:t>Registro específico del destino para sus clientes y sus familias</a:t>
            </a:r>
            <a:endParaRPr lang="en-US" sz="1300" dirty="0"/>
          </a:p>
        </p:txBody>
      </p:sp>
      <p:sp>
        <p:nvSpPr>
          <p:cNvPr id="30" name="TextBox 29">
            <a:extLst>
              <a:ext uri="{FF2B5EF4-FFF2-40B4-BE49-F238E27FC236}">
                <a16:creationId xmlns:a16="http://schemas.microsoft.com/office/drawing/2014/main" id="{E155EA48-0D36-475D-AF3B-CC301F4225C9}"/>
              </a:ext>
            </a:extLst>
          </p:cNvPr>
          <p:cNvSpPr txBox="1"/>
          <p:nvPr/>
        </p:nvSpPr>
        <p:spPr>
          <a:xfrm>
            <a:off x="9285865" y="2485494"/>
            <a:ext cx="2247866" cy="328616"/>
          </a:xfrm>
          <a:prstGeom prst="rect">
            <a:avLst/>
          </a:prstGeom>
          <a:noFill/>
        </p:spPr>
        <p:txBody>
          <a:bodyPr wrap="square">
            <a:spAutoFit/>
          </a:bodyPr>
          <a:lstStyle/>
          <a:p>
            <a:pPr algn="ctr">
              <a:lnSpc>
                <a:spcPct val="130000"/>
              </a:lnSpc>
            </a:pPr>
            <a:r>
              <a:rPr lang="en-US" sz="1300" dirty="0"/>
              <a:t>Nuevo </a:t>
            </a:r>
            <a:r>
              <a:rPr lang="en-US" sz="1300" dirty="0" err="1"/>
              <a:t>Pasaporte</a:t>
            </a:r>
            <a:endParaRPr lang="en-US" sz="1300" dirty="0"/>
          </a:p>
        </p:txBody>
      </p:sp>
      <p:cxnSp>
        <p:nvCxnSpPr>
          <p:cNvPr id="6" name="Straight Connector 5">
            <a:extLst>
              <a:ext uri="{FF2B5EF4-FFF2-40B4-BE49-F238E27FC236}">
                <a16:creationId xmlns:a16="http://schemas.microsoft.com/office/drawing/2014/main" id="{0F678F95-B3E1-4C89-874A-2929AE3BA4D5}"/>
              </a:ext>
            </a:extLst>
          </p:cNvPr>
          <p:cNvCxnSpPr>
            <a:cxnSpLocks/>
          </p:cNvCxnSpPr>
          <p:nvPr/>
        </p:nvCxnSpPr>
        <p:spPr>
          <a:xfrm>
            <a:off x="1096402" y="2942965"/>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D02AD7F-546B-4914-856A-6D841D029AD9}"/>
              </a:ext>
            </a:extLst>
          </p:cNvPr>
          <p:cNvCxnSpPr>
            <a:cxnSpLocks/>
          </p:cNvCxnSpPr>
          <p:nvPr/>
        </p:nvCxnSpPr>
        <p:spPr>
          <a:xfrm>
            <a:off x="3974074" y="2934692"/>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3DCBFE9-D738-4B30-B86A-EE4DDF53A035}"/>
              </a:ext>
            </a:extLst>
          </p:cNvPr>
          <p:cNvCxnSpPr>
            <a:cxnSpLocks/>
          </p:cNvCxnSpPr>
          <p:nvPr/>
        </p:nvCxnSpPr>
        <p:spPr>
          <a:xfrm>
            <a:off x="6848132" y="3479653"/>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13D867-0C06-4424-977F-A684C0B34BA2}"/>
              </a:ext>
            </a:extLst>
          </p:cNvPr>
          <p:cNvCxnSpPr>
            <a:cxnSpLocks/>
          </p:cNvCxnSpPr>
          <p:nvPr/>
        </p:nvCxnSpPr>
        <p:spPr>
          <a:xfrm>
            <a:off x="9723998" y="3029655"/>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63FABE3-AD66-4BB2-ACDD-D4ED580E55B4}"/>
              </a:ext>
            </a:extLst>
          </p:cNvPr>
          <p:cNvSpPr txBox="1"/>
          <p:nvPr/>
        </p:nvSpPr>
        <p:spPr>
          <a:xfrm>
            <a:off x="556284" y="3071820"/>
            <a:ext cx="2558843" cy="588687"/>
          </a:xfrm>
          <a:prstGeom prst="rect">
            <a:avLst/>
          </a:prstGeom>
          <a:noFill/>
        </p:spPr>
        <p:txBody>
          <a:bodyPr wrap="square">
            <a:spAutoFit/>
          </a:bodyPr>
          <a:lstStyle/>
          <a:p>
            <a:pPr algn="ctr">
              <a:lnSpc>
                <a:spcPct val="130000"/>
              </a:lnSpc>
            </a:pPr>
            <a:r>
              <a:rPr lang="es-ES" sz="1300" dirty="0"/>
              <a:t>3 planes para satisfacer las necesidades de sus clientes</a:t>
            </a:r>
            <a:endParaRPr lang="en-US" sz="1300" dirty="0"/>
          </a:p>
        </p:txBody>
      </p:sp>
      <p:sp>
        <p:nvSpPr>
          <p:cNvPr id="55" name="TextBox 54">
            <a:extLst>
              <a:ext uri="{FF2B5EF4-FFF2-40B4-BE49-F238E27FC236}">
                <a16:creationId xmlns:a16="http://schemas.microsoft.com/office/drawing/2014/main" id="{9E8B5934-A3D0-4BFF-9931-8C88772DE665}"/>
              </a:ext>
            </a:extLst>
          </p:cNvPr>
          <p:cNvSpPr txBox="1"/>
          <p:nvPr/>
        </p:nvSpPr>
        <p:spPr>
          <a:xfrm>
            <a:off x="559349" y="3786999"/>
            <a:ext cx="2358675" cy="848758"/>
          </a:xfrm>
          <a:prstGeom prst="rect">
            <a:avLst/>
          </a:prstGeom>
          <a:noFill/>
        </p:spPr>
        <p:txBody>
          <a:bodyPr wrap="square">
            <a:spAutoFit/>
          </a:bodyPr>
          <a:lstStyle/>
          <a:p>
            <a:pPr algn="ctr">
              <a:lnSpc>
                <a:spcPct val="130000"/>
              </a:lnSpc>
            </a:pPr>
            <a:r>
              <a:rPr lang="es-ES" sz="1300" dirty="0"/>
              <a:t>Asegurar el viaje,  el equipaje y la atención médica durante el viaje</a:t>
            </a:r>
            <a:endParaRPr lang="en-US" sz="1300" dirty="0"/>
          </a:p>
        </p:txBody>
      </p:sp>
      <p:sp>
        <p:nvSpPr>
          <p:cNvPr id="56" name="TextBox 55">
            <a:extLst>
              <a:ext uri="{FF2B5EF4-FFF2-40B4-BE49-F238E27FC236}">
                <a16:creationId xmlns:a16="http://schemas.microsoft.com/office/drawing/2014/main" id="{77250818-CBD7-4102-AB18-E1C47E1B6A89}"/>
              </a:ext>
            </a:extLst>
          </p:cNvPr>
          <p:cNvSpPr txBox="1"/>
          <p:nvPr/>
        </p:nvSpPr>
        <p:spPr>
          <a:xfrm>
            <a:off x="509895" y="4764613"/>
            <a:ext cx="2457585" cy="588687"/>
          </a:xfrm>
          <a:prstGeom prst="rect">
            <a:avLst/>
          </a:prstGeom>
          <a:noFill/>
        </p:spPr>
        <p:txBody>
          <a:bodyPr wrap="square">
            <a:spAutoFit/>
          </a:bodyPr>
          <a:lstStyle/>
          <a:p>
            <a:pPr algn="ctr">
              <a:lnSpc>
                <a:spcPct val="130000"/>
              </a:lnSpc>
            </a:pPr>
            <a:r>
              <a:rPr lang="es-ES" sz="1300" dirty="0"/>
              <a:t>Coberturas especializadas también están disponibles</a:t>
            </a:r>
            <a:endParaRPr lang="en-US" sz="1300" dirty="0"/>
          </a:p>
        </p:txBody>
      </p:sp>
      <p:sp>
        <p:nvSpPr>
          <p:cNvPr id="57" name="TextBox 56">
            <a:extLst>
              <a:ext uri="{FF2B5EF4-FFF2-40B4-BE49-F238E27FC236}">
                <a16:creationId xmlns:a16="http://schemas.microsoft.com/office/drawing/2014/main" id="{F28B4CBD-C6C8-4D0A-9D95-78FF295D8EBD}"/>
              </a:ext>
            </a:extLst>
          </p:cNvPr>
          <p:cNvSpPr txBox="1"/>
          <p:nvPr/>
        </p:nvSpPr>
        <p:spPr>
          <a:xfrm>
            <a:off x="3535214" y="3055274"/>
            <a:ext cx="2249320" cy="328616"/>
          </a:xfrm>
          <a:prstGeom prst="rect">
            <a:avLst/>
          </a:prstGeom>
          <a:noFill/>
        </p:spPr>
        <p:txBody>
          <a:bodyPr wrap="square">
            <a:spAutoFit/>
          </a:bodyPr>
          <a:lstStyle/>
          <a:p>
            <a:pPr algn="ctr">
              <a:lnSpc>
                <a:spcPct val="130000"/>
              </a:lnSpc>
            </a:pPr>
            <a:r>
              <a:rPr lang="en-GB" sz="1300" dirty="0"/>
              <a:t>Arte y Teatro</a:t>
            </a:r>
          </a:p>
        </p:txBody>
      </p:sp>
      <p:sp>
        <p:nvSpPr>
          <p:cNvPr id="58" name="TextBox 57">
            <a:extLst>
              <a:ext uri="{FF2B5EF4-FFF2-40B4-BE49-F238E27FC236}">
                <a16:creationId xmlns:a16="http://schemas.microsoft.com/office/drawing/2014/main" id="{3DDA7811-101E-4FB5-AB34-EEB7F3D442F4}"/>
              </a:ext>
            </a:extLst>
          </p:cNvPr>
          <p:cNvSpPr txBox="1"/>
          <p:nvPr/>
        </p:nvSpPr>
        <p:spPr>
          <a:xfrm>
            <a:off x="3535214" y="3625054"/>
            <a:ext cx="2249320" cy="328616"/>
          </a:xfrm>
          <a:prstGeom prst="rect">
            <a:avLst/>
          </a:prstGeom>
          <a:noFill/>
        </p:spPr>
        <p:txBody>
          <a:bodyPr wrap="square">
            <a:spAutoFit/>
          </a:bodyPr>
          <a:lstStyle/>
          <a:p>
            <a:pPr algn="ctr">
              <a:lnSpc>
                <a:spcPct val="130000"/>
              </a:lnSpc>
            </a:pPr>
            <a:r>
              <a:rPr lang="en-GB" sz="1300"/>
              <a:t>Eventos Deportivos</a:t>
            </a:r>
            <a:endParaRPr lang="en-GB" sz="1300" dirty="0"/>
          </a:p>
        </p:txBody>
      </p:sp>
      <p:sp>
        <p:nvSpPr>
          <p:cNvPr id="59" name="TextBox 58">
            <a:extLst>
              <a:ext uri="{FF2B5EF4-FFF2-40B4-BE49-F238E27FC236}">
                <a16:creationId xmlns:a16="http://schemas.microsoft.com/office/drawing/2014/main" id="{F749CE6C-14AD-4C40-831F-A6F88F273219}"/>
              </a:ext>
            </a:extLst>
          </p:cNvPr>
          <p:cNvSpPr txBox="1"/>
          <p:nvPr/>
        </p:nvSpPr>
        <p:spPr>
          <a:xfrm>
            <a:off x="3535214" y="4194834"/>
            <a:ext cx="2249320" cy="328616"/>
          </a:xfrm>
          <a:prstGeom prst="rect">
            <a:avLst/>
          </a:prstGeom>
          <a:noFill/>
        </p:spPr>
        <p:txBody>
          <a:bodyPr wrap="square">
            <a:spAutoFit/>
          </a:bodyPr>
          <a:lstStyle/>
          <a:p>
            <a:pPr algn="ctr">
              <a:lnSpc>
                <a:spcPct val="130000"/>
              </a:lnSpc>
            </a:pPr>
            <a:r>
              <a:rPr lang="en-GB" sz="1300"/>
              <a:t>Eventos Familiares</a:t>
            </a:r>
            <a:endParaRPr lang="en-GB" sz="1300" dirty="0"/>
          </a:p>
        </p:txBody>
      </p:sp>
      <p:sp>
        <p:nvSpPr>
          <p:cNvPr id="60" name="TextBox 59">
            <a:extLst>
              <a:ext uri="{FF2B5EF4-FFF2-40B4-BE49-F238E27FC236}">
                <a16:creationId xmlns:a16="http://schemas.microsoft.com/office/drawing/2014/main" id="{C5ADA49A-7A3B-48EC-B5E0-4A756F25941B}"/>
              </a:ext>
            </a:extLst>
          </p:cNvPr>
          <p:cNvSpPr txBox="1"/>
          <p:nvPr/>
        </p:nvSpPr>
        <p:spPr>
          <a:xfrm>
            <a:off x="3535214" y="4764613"/>
            <a:ext cx="2249320" cy="588687"/>
          </a:xfrm>
          <a:prstGeom prst="rect">
            <a:avLst/>
          </a:prstGeom>
          <a:noFill/>
        </p:spPr>
        <p:txBody>
          <a:bodyPr wrap="square">
            <a:spAutoFit/>
          </a:bodyPr>
          <a:lstStyle/>
          <a:p>
            <a:pPr algn="ctr">
              <a:lnSpc>
                <a:spcPct val="130000"/>
              </a:lnSpc>
            </a:pPr>
            <a:r>
              <a:rPr lang="en-GB" sz="1300"/>
              <a:t>Mismo inventario que Ticketmaster</a:t>
            </a:r>
            <a:endParaRPr lang="en-GB" sz="1300" dirty="0"/>
          </a:p>
        </p:txBody>
      </p:sp>
      <p:sp>
        <p:nvSpPr>
          <p:cNvPr id="61" name="TextBox 60">
            <a:extLst>
              <a:ext uri="{FF2B5EF4-FFF2-40B4-BE49-F238E27FC236}">
                <a16:creationId xmlns:a16="http://schemas.microsoft.com/office/drawing/2014/main" id="{D9181DFB-746F-4B2A-A5AC-06DA3C74A8B3}"/>
              </a:ext>
            </a:extLst>
          </p:cNvPr>
          <p:cNvSpPr txBox="1"/>
          <p:nvPr/>
        </p:nvSpPr>
        <p:spPr>
          <a:xfrm>
            <a:off x="6311572" y="3625054"/>
            <a:ext cx="2444720" cy="848758"/>
          </a:xfrm>
          <a:prstGeom prst="rect">
            <a:avLst/>
          </a:prstGeom>
          <a:noFill/>
        </p:spPr>
        <p:txBody>
          <a:bodyPr wrap="square">
            <a:spAutoFit/>
          </a:bodyPr>
          <a:lstStyle/>
          <a:p>
            <a:pPr algn="ctr">
              <a:lnSpc>
                <a:spcPct val="130000"/>
              </a:lnSpc>
            </a:pPr>
            <a:r>
              <a:rPr lang="es-ES" sz="1300"/>
              <a:t>Los amigos y la familia pueden contribuir a una luna de miel de ensueño</a:t>
            </a:r>
            <a:endParaRPr lang="en-US" sz="1300" dirty="0"/>
          </a:p>
        </p:txBody>
      </p:sp>
      <p:sp>
        <p:nvSpPr>
          <p:cNvPr id="62" name="TextBox 61">
            <a:extLst>
              <a:ext uri="{FF2B5EF4-FFF2-40B4-BE49-F238E27FC236}">
                <a16:creationId xmlns:a16="http://schemas.microsoft.com/office/drawing/2014/main" id="{DA32D139-8ECA-44B6-BB9F-65B2FE078CA3}"/>
              </a:ext>
            </a:extLst>
          </p:cNvPr>
          <p:cNvSpPr txBox="1"/>
          <p:nvPr/>
        </p:nvSpPr>
        <p:spPr>
          <a:xfrm>
            <a:off x="6310363" y="4764613"/>
            <a:ext cx="2447138" cy="588687"/>
          </a:xfrm>
          <a:prstGeom prst="rect">
            <a:avLst/>
          </a:prstGeom>
          <a:noFill/>
        </p:spPr>
        <p:txBody>
          <a:bodyPr wrap="square">
            <a:spAutoFit/>
          </a:bodyPr>
          <a:lstStyle/>
          <a:p>
            <a:pPr algn="ctr">
              <a:lnSpc>
                <a:spcPct val="130000"/>
              </a:lnSpc>
            </a:pPr>
            <a:r>
              <a:rPr lang="es-ES" sz="1300"/>
              <a:t>Alojamiento, amenidades, actividades y más</a:t>
            </a:r>
            <a:endParaRPr lang="en-US" sz="1300" dirty="0"/>
          </a:p>
        </p:txBody>
      </p:sp>
      <p:sp>
        <p:nvSpPr>
          <p:cNvPr id="63" name="TextBox 62">
            <a:extLst>
              <a:ext uri="{FF2B5EF4-FFF2-40B4-BE49-F238E27FC236}">
                <a16:creationId xmlns:a16="http://schemas.microsoft.com/office/drawing/2014/main" id="{262405B2-800F-4D4A-8F5E-9AD32716E1D8}"/>
              </a:ext>
            </a:extLst>
          </p:cNvPr>
          <p:cNvSpPr txBox="1"/>
          <p:nvPr/>
        </p:nvSpPr>
        <p:spPr>
          <a:xfrm>
            <a:off x="9285865" y="3245200"/>
            <a:ext cx="2247866" cy="328616"/>
          </a:xfrm>
          <a:prstGeom prst="rect">
            <a:avLst/>
          </a:prstGeom>
          <a:noFill/>
        </p:spPr>
        <p:txBody>
          <a:bodyPr wrap="square">
            <a:spAutoFit/>
          </a:bodyPr>
          <a:lstStyle/>
          <a:p>
            <a:pPr algn="ctr">
              <a:lnSpc>
                <a:spcPct val="130000"/>
              </a:lnSpc>
            </a:pPr>
            <a:r>
              <a:rPr lang="en-US" sz="1300" dirty="0" err="1"/>
              <a:t>Renovar</a:t>
            </a:r>
            <a:r>
              <a:rPr lang="en-US" sz="1300" dirty="0"/>
              <a:t> </a:t>
            </a:r>
            <a:r>
              <a:rPr lang="en-US" sz="1300" dirty="0" err="1"/>
              <a:t>el</a:t>
            </a:r>
            <a:r>
              <a:rPr lang="en-US" sz="1300" dirty="0"/>
              <a:t> </a:t>
            </a:r>
            <a:r>
              <a:rPr lang="en-US" sz="1300" dirty="0" err="1"/>
              <a:t>Pasaporte</a:t>
            </a:r>
            <a:endParaRPr lang="en-US" sz="1300" dirty="0"/>
          </a:p>
        </p:txBody>
      </p:sp>
      <p:sp>
        <p:nvSpPr>
          <p:cNvPr id="64" name="TextBox 63">
            <a:extLst>
              <a:ext uri="{FF2B5EF4-FFF2-40B4-BE49-F238E27FC236}">
                <a16:creationId xmlns:a16="http://schemas.microsoft.com/office/drawing/2014/main" id="{CE1D26E2-FAC3-4348-9CA0-FD33AB74A747}"/>
              </a:ext>
            </a:extLst>
          </p:cNvPr>
          <p:cNvSpPr txBox="1"/>
          <p:nvPr/>
        </p:nvSpPr>
        <p:spPr>
          <a:xfrm>
            <a:off x="9285865" y="4004906"/>
            <a:ext cx="2247866" cy="588687"/>
          </a:xfrm>
          <a:prstGeom prst="rect">
            <a:avLst/>
          </a:prstGeom>
          <a:noFill/>
        </p:spPr>
        <p:txBody>
          <a:bodyPr wrap="square">
            <a:spAutoFit/>
          </a:bodyPr>
          <a:lstStyle/>
          <a:p>
            <a:pPr algn="ctr">
              <a:lnSpc>
                <a:spcPct val="130000"/>
              </a:lnSpc>
            </a:pPr>
            <a:r>
              <a:rPr lang="en-US" sz="1300" dirty="0" err="1"/>
              <a:t>Reemplazar</a:t>
            </a:r>
            <a:r>
              <a:rPr lang="en-US" sz="1300" dirty="0"/>
              <a:t> </a:t>
            </a:r>
            <a:r>
              <a:rPr lang="en-US" sz="1300" dirty="0" err="1"/>
              <a:t>el</a:t>
            </a:r>
            <a:r>
              <a:rPr lang="en-US" sz="1300" dirty="0"/>
              <a:t> </a:t>
            </a:r>
            <a:r>
              <a:rPr lang="en-US" sz="1300" dirty="0" err="1"/>
              <a:t>Pasaporte</a:t>
            </a:r>
            <a:r>
              <a:rPr lang="en-US" sz="1300" dirty="0"/>
              <a:t> </a:t>
            </a:r>
            <a:r>
              <a:rPr lang="en-US" sz="1300" dirty="0" err="1"/>
              <a:t>Perdido</a:t>
            </a:r>
            <a:endParaRPr lang="en-US" sz="1300" dirty="0"/>
          </a:p>
        </p:txBody>
      </p:sp>
      <p:sp>
        <p:nvSpPr>
          <p:cNvPr id="65" name="TextBox 64">
            <a:extLst>
              <a:ext uri="{FF2B5EF4-FFF2-40B4-BE49-F238E27FC236}">
                <a16:creationId xmlns:a16="http://schemas.microsoft.com/office/drawing/2014/main" id="{E080FE6B-24B6-4071-B618-6EF4E9411FC6}"/>
              </a:ext>
            </a:extLst>
          </p:cNvPr>
          <p:cNvSpPr txBox="1"/>
          <p:nvPr/>
        </p:nvSpPr>
        <p:spPr>
          <a:xfrm>
            <a:off x="9285865" y="4764613"/>
            <a:ext cx="2247866" cy="588687"/>
          </a:xfrm>
          <a:prstGeom prst="rect">
            <a:avLst/>
          </a:prstGeom>
          <a:noFill/>
        </p:spPr>
        <p:txBody>
          <a:bodyPr wrap="square">
            <a:spAutoFit/>
          </a:bodyPr>
          <a:lstStyle/>
          <a:p>
            <a:pPr algn="ctr">
              <a:lnSpc>
                <a:spcPct val="130000"/>
              </a:lnSpc>
            </a:pPr>
            <a:r>
              <a:rPr lang="es-ES" sz="1300"/>
              <a:t>Visados a más de 150 países</a:t>
            </a:r>
            <a:endParaRPr lang="en-US" sz="1300" dirty="0"/>
          </a:p>
        </p:txBody>
      </p:sp>
      <p:sp>
        <p:nvSpPr>
          <p:cNvPr id="66" name="Google Shape;3660;p79">
            <a:extLst>
              <a:ext uri="{FF2B5EF4-FFF2-40B4-BE49-F238E27FC236}">
                <a16:creationId xmlns:a16="http://schemas.microsoft.com/office/drawing/2014/main" id="{45723132-3B3F-47D5-96EE-8E8F555450A3}"/>
              </a:ext>
            </a:extLst>
          </p:cNvPr>
          <p:cNvSpPr/>
          <p:nvPr/>
        </p:nvSpPr>
        <p:spPr>
          <a:xfrm>
            <a:off x="449278" y="1231900"/>
            <a:ext cx="2665849" cy="1149023"/>
          </a:xfrm>
          <a:prstGeom prst="round2SameRect">
            <a:avLst/>
          </a:prstGeom>
          <a:solidFill>
            <a:srgbClr val="13728D"/>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7" name="Google Shape;3660;p79">
            <a:extLst>
              <a:ext uri="{FF2B5EF4-FFF2-40B4-BE49-F238E27FC236}">
                <a16:creationId xmlns:a16="http://schemas.microsoft.com/office/drawing/2014/main" id="{EDAE899E-BB54-4E70-8D83-7FD4DD80DD67}"/>
              </a:ext>
            </a:extLst>
          </p:cNvPr>
          <p:cNvSpPr/>
          <p:nvPr/>
        </p:nvSpPr>
        <p:spPr>
          <a:xfrm>
            <a:off x="3326950" y="1231900"/>
            <a:ext cx="2665849" cy="1149023"/>
          </a:xfrm>
          <a:prstGeom prst="round2SameRect">
            <a:avLst/>
          </a:prstGeom>
          <a:solidFill>
            <a:srgbClr val="26B5AA"/>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8" name="Google Shape;3660;p79">
            <a:extLst>
              <a:ext uri="{FF2B5EF4-FFF2-40B4-BE49-F238E27FC236}">
                <a16:creationId xmlns:a16="http://schemas.microsoft.com/office/drawing/2014/main" id="{8DAE0175-D78F-4437-931C-D589C1A5E953}"/>
              </a:ext>
            </a:extLst>
          </p:cNvPr>
          <p:cNvSpPr/>
          <p:nvPr/>
        </p:nvSpPr>
        <p:spPr>
          <a:xfrm>
            <a:off x="6201008" y="1231900"/>
            <a:ext cx="2665849" cy="1149023"/>
          </a:xfrm>
          <a:prstGeom prst="round2SameRect">
            <a:avLst/>
          </a:prstGeom>
          <a:solidFill>
            <a:srgbClr val="13728D"/>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9" name="Google Shape;3660;p79">
            <a:extLst>
              <a:ext uri="{FF2B5EF4-FFF2-40B4-BE49-F238E27FC236}">
                <a16:creationId xmlns:a16="http://schemas.microsoft.com/office/drawing/2014/main" id="{796791E6-BF4A-4532-A245-9798FAE19D4A}"/>
              </a:ext>
            </a:extLst>
          </p:cNvPr>
          <p:cNvSpPr/>
          <p:nvPr/>
        </p:nvSpPr>
        <p:spPr>
          <a:xfrm>
            <a:off x="9076874" y="1231900"/>
            <a:ext cx="2665849" cy="1149023"/>
          </a:xfrm>
          <a:prstGeom prst="round2SameRect">
            <a:avLst/>
          </a:prstGeom>
          <a:solidFill>
            <a:srgbClr val="26B5AA"/>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50" name="Picture 49" descr="Graphical user interface, website&#10;&#10;Description automatically generated">
            <a:extLst>
              <a:ext uri="{FF2B5EF4-FFF2-40B4-BE49-F238E27FC236}">
                <a16:creationId xmlns:a16="http://schemas.microsoft.com/office/drawing/2014/main" id="{8C205C9B-9CF8-4B56-9EF8-6C3AC48B0AD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13910" y="1354922"/>
            <a:ext cx="1736584" cy="902978"/>
          </a:xfrm>
          <a:prstGeom prst="roundRect">
            <a:avLst>
              <a:gd name="adj" fmla="val 9283"/>
            </a:avLst>
          </a:prstGeom>
          <a:effectLst>
            <a:outerShdw blurRad="38100" algn="ctr" rotWithShape="0">
              <a:prstClr val="black">
                <a:alpha val="40000"/>
              </a:prstClr>
            </a:outerShdw>
          </a:effectLst>
        </p:spPr>
      </p:pic>
      <p:pic>
        <p:nvPicPr>
          <p:cNvPr id="51" name="Picture 50" descr="Graphical user interface, website&#10;&#10;Description automatically generated">
            <a:extLst>
              <a:ext uri="{FF2B5EF4-FFF2-40B4-BE49-F238E27FC236}">
                <a16:creationId xmlns:a16="http://schemas.microsoft.com/office/drawing/2014/main" id="{8FBB4363-E1D0-4B94-A76E-AA155D33E1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82339" y="1354922"/>
            <a:ext cx="1755070" cy="902978"/>
          </a:xfrm>
          <a:prstGeom prst="roundRect">
            <a:avLst>
              <a:gd name="adj" fmla="val 9283"/>
            </a:avLst>
          </a:prstGeom>
        </p:spPr>
      </p:pic>
      <p:pic>
        <p:nvPicPr>
          <p:cNvPr id="52" name="Picture 51" descr="Graphical user interface, website&#10;&#10;Description automatically generated">
            <a:extLst>
              <a:ext uri="{FF2B5EF4-FFF2-40B4-BE49-F238E27FC236}">
                <a16:creationId xmlns:a16="http://schemas.microsoft.com/office/drawing/2014/main" id="{DB7BE9DA-5A5B-4299-B2D6-50DBD776103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34664" y="1354922"/>
            <a:ext cx="1598536" cy="902978"/>
          </a:xfrm>
          <a:prstGeom prst="roundRect">
            <a:avLst>
              <a:gd name="adj" fmla="val 7965"/>
            </a:avLst>
          </a:prstGeom>
        </p:spPr>
      </p:pic>
      <p:pic>
        <p:nvPicPr>
          <p:cNvPr id="53" name="Picture 52" descr="Graphical user interface, website&#10;&#10;Description automatically generated">
            <a:extLst>
              <a:ext uri="{FF2B5EF4-FFF2-40B4-BE49-F238E27FC236}">
                <a16:creationId xmlns:a16="http://schemas.microsoft.com/office/drawing/2014/main" id="{7A162E02-7520-478D-AD93-F5AC874582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83133" y="1354922"/>
            <a:ext cx="1853330" cy="902978"/>
          </a:xfrm>
          <a:prstGeom prst="roundRect">
            <a:avLst>
              <a:gd name="adj" fmla="val 9635"/>
            </a:avLst>
          </a:prstGeom>
        </p:spPr>
      </p:pic>
      <p:cxnSp>
        <p:nvCxnSpPr>
          <p:cNvPr id="70" name="Straight Connector 69">
            <a:extLst>
              <a:ext uri="{FF2B5EF4-FFF2-40B4-BE49-F238E27FC236}">
                <a16:creationId xmlns:a16="http://schemas.microsoft.com/office/drawing/2014/main" id="{E0B5271B-8CDD-4F92-8B3F-602A2F961583}"/>
              </a:ext>
            </a:extLst>
          </p:cNvPr>
          <p:cNvCxnSpPr>
            <a:cxnSpLocks/>
          </p:cNvCxnSpPr>
          <p:nvPr/>
        </p:nvCxnSpPr>
        <p:spPr>
          <a:xfrm>
            <a:off x="3974074" y="3504472"/>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502B38B-1F36-4E33-87A8-8475BBFD10DB}"/>
              </a:ext>
            </a:extLst>
          </p:cNvPr>
          <p:cNvCxnSpPr>
            <a:cxnSpLocks/>
          </p:cNvCxnSpPr>
          <p:nvPr/>
        </p:nvCxnSpPr>
        <p:spPr>
          <a:xfrm>
            <a:off x="3974074" y="4074252"/>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57EFF9A-697D-4DAC-92AB-EACA3E611DE1}"/>
              </a:ext>
            </a:extLst>
          </p:cNvPr>
          <p:cNvCxnSpPr>
            <a:cxnSpLocks/>
          </p:cNvCxnSpPr>
          <p:nvPr/>
        </p:nvCxnSpPr>
        <p:spPr>
          <a:xfrm>
            <a:off x="3974074" y="4644032"/>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01487AB-7132-4AD0-BBAB-4731A2757877}"/>
              </a:ext>
            </a:extLst>
          </p:cNvPr>
          <p:cNvCxnSpPr>
            <a:cxnSpLocks/>
          </p:cNvCxnSpPr>
          <p:nvPr/>
        </p:nvCxnSpPr>
        <p:spPr>
          <a:xfrm>
            <a:off x="6848132" y="4619213"/>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F73DF69-AF72-4433-8617-70E5954AEA28}"/>
              </a:ext>
            </a:extLst>
          </p:cNvPr>
          <p:cNvCxnSpPr>
            <a:cxnSpLocks/>
          </p:cNvCxnSpPr>
          <p:nvPr/>
        </p:nvCxnSpPr>
        <p:spPr>
          <a:xfrm>
            <a:off x="9723998" y="3789361"/>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C9BD567-BCEE-49EC-BB00-BB5C2891E392}"/>
              </a:ext>
            </a:extLst>
          </p:cNvPr>
          <p:cNvCxnSpPr>
            <a:cxnSpLocks/>
          </p:cNvCxnSpPr>
          <p:nvPr/>
        </p:nvCxnSpPr>
        <p:spPr>
          <a:xfrm>
            <a:off x="9723998" y="4549067"/>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E4EF0FF-862B-4255-A783-540EF3444095}"/>
              </a:ext>
            </a:extLst>
          </p:cNvPr>
          <p:cNvCxnSpPr>
            <a:cxnSpLocks/>
          </p:cNvCxnSpPr>
          <p:nvPr/>
        </p:nvCxnSpPr>
        <p:spPr>
          <a:xfrm>
            <a:off x="1096402" y="3789362"/>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54D62A4-B461-437F-B0A2-85AAC398DEED}"/>
              </a:ext>
            </a:extLst>
          </p:cNvPr>
          <p:cNvCxnSpPr>
            <a:cxnSpLocks/>
          </p:cNvCxnSpPr>
          <p:nvPr/>
        </p:nvCxnSpPr>
        <p:spPr>
          <a:xfrm>
            <a:off x="1096402" y="4635759"/>
            <a:ext cx="1371600" cy="0"/>
          </a:xfrm>
          <a:prstGeom prst="line">
            <a:avLst/>
          </a:prstGeom>
          <a:ln w="12700">
            <a:solidFill>
              <a:schemeClr val="bg1">
                <a:lumMod val="85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C499C0E-83BC-489E-962C-550B117D983C}"/>
              </a:ext>
            </a:extLst>
          </p:cNvPr>
          <p:cNvCxnSpPr>
            <a:cxnSpLocks/>
            <a:stCxn id="2"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F2752A40-305D-4A56-A662-7DDA5F3C8983}"/>
              </a:ext>
            </a:extLst>
          </p:cNvPr>
          <p:cNvGrpSpPr/>
          <p:nvPr/>
        </p:nvGrpSpPr>
        <p:grpSpPr>
          <a:xfrm>
            <a:off x="449278" y="5726174"/>
            <a:ext cx="11293445" cy="547883"/>
            <a:chOff x="449278" y="5840474"/>
            <a:chExt cx="11293445" cy="547883"/>
          </a:xfrm>
        </p:grpSpPr>
        <p:sp>
          <p:nvSpPr>
            <p:cNvPr id="85" name="Google Shape;3660;p79">
              <a:extLst>
                <a:ext uri="{FF2B5EF4-FFF2-40B4-BE49-F238E27FC236}">
                  <a16:creationId xmlns:a16="http://schemas.microsoft.com/office/drawing/2014/main" id="{E6744269-8F07-4EEF-BF49-797D6993FEF4}"/>
                </a:ext>
              </a:extLst>
            </p:cNvPr>
            <p:cNvSpPr/>
            <p:nvPr/>
          </p:nvSpPr>
          <p:spPr>
            <a:xfrm>
              <a:off x="449278" y="5840474"/>
              <a:ext cx="11293445" cy="547883"/>
            </a:xfrm>
            <a:prstGeom prst="roundRect">
              <a:avLst>
                <a:gd name="adj" fmla="val 50000"/>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4" name="TextBox 83">
              <a:extLst>
                <a:ext uri="{FF2B5EF4-FFF2-40B4-BE49-F238E27FC236}">
                  <a16:creationId xmlns:a16="http://schemas.microsoft.com/office/drawing/2014/main" id="{FCDA8798-E2EF-4F54-B146-7657B765CE82}"/>
                </a:ext>
              </a:extLst>
            </p:cNvPr>
            <p:cNvSpPr txBox="1"/>
            <p:nvPr/>
          </p:nvSpPr>
          <p:spPr>
            <a:xfrm>
              <a:off x="3044825" y="5898972"/>
              <a:ext cx="6102350" cy="430887"/>
            </a:xfrm>
            <a:prstGeom prst="rect">
              <a:avLst/>
            </a:prstGeom>
            <a:noFill/>
          </p:spPr>
          <p:txBody>
            <a:bodyPr wrap="square">
              <a:spAutoFit/>
            </a:bodyPr>
            <a:lstStyle/>
            <a:p>
              <a:pPr algn="ctr"/>
              <a:r>
                <a:rPr lang="en-US" sz="2200" b="1" dirty="0">
                  <a:solidFill>
                    <a:srgbClr val="2FB4A9"/>
                  </a:solidFill>
                </a:rPr>
                <a:t>Le Pagan Por Todo</a:t>
              </a:r>
            </a:p>
          </p:txBody>
        </p:sp>
        <p:cxnSp>
          <p:nvCxnSpPr>
            <p:cNvPr id="87" name="Straight Connector 86">
              <a:extLst>
                <a:ext uri="{FF2B5EF4-FFF2-40B4-BE49-F238E27FC236}">
                  <a16:creationId xmlns:a16="http://schemas.microsoft.com/office/drawing/2014/main" id="{DE664F8B-6FAE-4F50-BEAA-E10D1B0EB384}"/>
                </a:ext>
              </a:extLst>
            </p:cNvPr>
            <p:cNvCxnSpPr>
              <a:cxnSpLocks/>
            </p:cNvCxnSpPr>
            <p:nvPr/>
          </p:nvCxnSpPr>
          <p:spPr>
            <a:xfrm>
              <a:off x="8371431" y="6114415"/>
              <a:ext cx="2614200" cy="0"/>
            </a:xfrm>
            <a:prstGeom prst="line">
              <a:avLst/>
            </a:prstGeom>
            <a:ln>
              <a:solidFill>
                <a:srgbClr val="2FB4A9"/>
              </a:solidFill>
              <a:tailEnd type="ova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BD3CBFA-1142-40BA-BBE5-DE20F7E9142A}"/>
                </a:ext>
              </a:extLst>
            </p:cNvPr>
            <p:cNvCxnSpPr>
              <a:cxnSpLocks/>
            </p:cNvCxnSpPr>
            <p:nvPr/>
          </p:nvCxnSpPr>
          <p:spPr>
            <a:xfrm>
              <a:off x="1206370" y="6114415"/>
              <a:ext cx="2614200" cy="0"/>
            </a:xfrm>
            <a:prstGeom prst="line">
              <a:avLst/>
            </a:prstGeom>
            <a:ln>
              <a:solidFill>
                <a:srgbClr val="2FB4A9"/>
              </a:solidFill>
              <a:headEnd type="ova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AF78C310-11EC-F50E-0254-AA26F29588DF}"/>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428110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dissolve">
                                      <p:cBhvr>
                                        <p:cTn id="10" dur="500"/>
                                        <p:tgtEl>
                                          <p:spTgt spid="6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dissolve">
                                      <p:cBhvr>
                                        <p:cTn id="22" dur="500"/>
                                        <p:tgtEl>
                                          <p:spTgt spid="54"/>
                                        </p:tgtEl>
                                      </p:cBhvr>
                                    </p:animEffect>
                                  </p:childTnLst>
                                </p:cTn>
                              </p:par>
                              <p:par>
                                <p:cTn id="23" presetID="9"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dissolve">
                                      <p:cBhvr>
                                        <p:cTn id="25" dur="500"/>
                                        <p:tgtEl>
                                          <p:spTgt spid="7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500"/>
                                        <p:tgtEl>
                                          <p:spTgt spid="55"/>
                                        </p:tgtEl>
                                      </p:cBhvr>
                                    </p:animEffect>
                                  </p:childTnLst>
                                </p:cTn>
                              </p:par>
                              <p:par>
                                <p:cTn id="29" presetID="9" presetClass="entr"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dissolve">
                                      <p:cBhvr>
                                        <p:cTn id="34" dur="500"/>
                                        <p:tgtEl>
                                          <p:spTgt spid="7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dissolv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dissolve">
                                      <p:cBhvr>
                                        <p:cTn id="42" dur="500"/>
                                        <p:tgtEl>
                                          <p:spTgt spid="67"/>
                                        </p:tgtEl>
                                      </p:cBhvr>
                                    </p:animEffect>
                                  </p:childTnLst>
                                </p:cTn>
                              </p:par>
                              <p:par>
                                <p:cTn id="43" presetID="9"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dissolve">
                                      <p:cBhvr>
                                        <p:cTn id="45" dur="500"/>
                                        <p:tgtEl>
                                          <p:spTgt spid="5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dissolve">
                                      <p:cBhvr>
                                        <p:cTn id="48" dur="500"/>
                                        <p:tgtEl>
                                          <p:spTgt spid="2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dissolve">
                                      <p:cBhvr>
                                        <p:cTn id="54" dur="500"/>
                                        <p:tgtEl>
                                          <p:spTgt spid="7"/>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dissolve">
                                      <p:cBhvr>
                                        <p:cTn id="57" dur="500"/>
                                        <p:tgtEl>
                                          <p:spTgt spid="57"/>
                                        </p:tgtEl>
                                      </p:cBhvr>
                                    </p:animEffect>
                                  </p:childTnLst>
                                </p:cTn>
                              </p:par>
                              <p:par>
                                <p:cTn id="58" presetID="9" presetClass="entr" presetSubtype="0"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dissolve">
                                      <p:cBhvr>
                                        <p:cTn id="60" dur="500"/>
                                        <p:tgtEl>
                                          <p:spTgt spid="70"/>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dissolve">
                                      <p:cBhvr>
                                        <p:cTn id="63" dur="500"/>
                                        <p:tgtEl>
                                          <p:spTgt spid="58"/>
                                        </p:tgtEl>
                                      </p:cBhvr>
                                    </p:animEffect>
                                  </p:childTnLst>
                                </p:cTn>
                              </p:par>
                              <p:par>
                                <p:cTn id="64" presetID="9" presetClass="entr" presetSubtype="0"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dissolve">
                                      <p:cBhvr>
                                        <p:cTn id="66" dur="500"/>
                                        <p:tgtEl>
                                          <p:spTgt spid="71"/>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dissolve">
                                      <p:cBhvr>
                                        <p:cTn id="69" dur="500"/>
                                        <p:tgtEl>
                                          <p:spTgt spid="59"/>
                                        </p:tgtEl>
                                      </p:cBhvr>
                                    </p:animEffect>
                                  </p:childTnLst>
                                </p:cTn>
                              </p:par>
                              <p:par>
                                <p:cTn id="70" presetID="9" presetClass="entr" presetSubtype="0" fill="hold"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dissolve">
                                      <p:cBhvr>
                                        <p:cTn id="72" dur="500"/>
                                        <p:tgtEl>
                                          <p:spTgt spid="7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dissolve">
                                      <p:cBhvr>
                                        <p:cTn id="75" dur="500"/>
                                        <p:tgtEl>
                                          <p:spTgt spid="60"/>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dissolve">
                                      <p:cBhvr>
                                        <p:cTn id="80" dur="500"/>
                                        <p:tgtEl>
                                          <p:spTgt spid="68"/>
                                        </p:tgtEl>
                                      </p:cBhvr>
                                    </p:animEffect>
                                  </p:childTnLst>
                                </p:cTn>
                              </p:par>
                              <p:par>
                                <p:cTn id="81" presetID="9" presetClass="entr" presetSubtype="0"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dissolve">
                                      <p:cBhvr>
                                        <p:cTn id="83" dur="500"/>
                                        <p:tgtEl>
                                          <p:spTgt spid="52"/>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dissolve">
                                      <p:cBhvr>
                                        <p:cTn id="86" dur="500"/>
                                        <p:tgtEl>
                                          <p:spTgt spid="28"/>
                                        </p:tgtEl>
                                      </p:cBhvr>
                                    </p:animEffect>
                                  </p:childTnLst>
                                </p:cTn>
                              </p:par>
                              <p:par>
                                <p:cTn id="87" presetID="9" presetClass="entr" presetSubtype="0" fill="hold"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dissolve">
                                      <p:cBhvr>
                                        <p:cTn id="89" dur="500"/>
                                        <p:tgtEl>
                                          <p:spTgt spid="8"/>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dissolve">
                                      <p:cBhvr>
                                        <p:cTn id="92" dur="500"/>
                                        <p:tgtEl>
                                          <p:spTgt spid="61"/>
                                        </p:tgtEl>
                                      </p:cBhvr>
                                    </p:animEffect>
                                  </p:childTnLst>
                                </p:cTn>
                              </p:par>
                              <p:par>
                                <p:cTn id="93" presetID="9" presetClass="entr" presetSubtype="0" fill="hold" nodeType="with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dissolve">
                                      <p:cBhvr>
                                        <p:cTn id="95" dur="500"/>
                                        <p:tgtEl>
                                          <p:spTgt spid="73"/>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dissolve">
                                      <p:cBhvr>
                                        <p:cTn id="98" dur="500"/>
                                        <p:tgtEl>
                                          <p:spTgt spid="62"/>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dissolve">
                                      <p:cBhvr>
                                        <p:cTn id="101" dur="500"/>
                                        <p:tgtEl>
                                          <p:spTgt spid="18"/>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69"/>
                                        </p:tgtEl>
                                        <p:attrNameLst>
                                          <p:attrName>style.visibility</p:attrName>
                                        </p:attrNameLst>
                                      </p:cBhvr>
                                      <p:to>
                                        <p:strVal val="visible"/>
                                      </p:to>
                                    </p:set>
                                    <p:animEffect transition="in" filter="dissolve">
                                      <p:cBhvr>
                                        <p:cTn id="106" dur="500"/>
                                        <p:tgtEl>
                                          <p:spTgt spid="69"/>
                                        </p:tgtEl>
                                      </p:cBhvr>
                                    </p:animEffect>
                                  </p:childTnLst>
                                </p:cTn>
                              </p:par>
                              <p:par>
                                <p:cTn id="107" presetID="9" presetClass="entr" presetSubtype="0" fill="hold"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dissolve">
                                      <p:cBhvr>
                                        <p:cTn id="109" dur="500"/>
                                        <p:tgtEl>
                                          <p:spTgt spid="53"/>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dissolve">
                                      <p:cBhvr>
                                        <p:cTn id="112" dur="500"/>
                                        <p:tgtEl>
                                          <p:spTgt spid="30"/>
                                        </p:tgtEl>
                                      </p:cBhvr>
                                    </p:animEffect>
                                  </p:childTnLst>
                                </p:cTn>
                              </p:par>
                              <p:par>
                                <p:cTn id="113" presetID="9" presetClass="entr" presetSubtype="0" fill="hold" nodeType="with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dissolve">
                                      <p:cBhvr>
                                        <p:cTn id="115" dur="500"/>
                                        <p:tgtEl>
                                          <p:spTgt spid="9"/>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dissolve">
                                      <p:cBhvr>
                                        <p:cTn id="118" dur="500"/>
                                        <p:tgtEl>
                                          <p:spTgt spid="63"/>
                                        </p:tgtEl>
                                      </p:cBhvr>
                                    </p:animEffect>
                                  </p:childTnLst>
                                </p:cTn>
                              </p:par>
                              <p:par>
                                <p:cTn id="119" presetID="9" presetClass="entr" presetSubtype="0" fill="hold" nodeType="withEffect">
                                  <p:stCondLst>
                                    <p:cond delay="0"/>
                                  </p:stCondLst>
                                  <p:childTnLst>
                                    <p:set>
                                      <p:cBhvr>
                                        <p:cTn id="120" dur="1" fill="hold">
                                          <p:stCondLst>
                                            <p:cond delay="0"/>
                                          </p:stCondLst>
                                        </p:cTn>
                                        <p:tgtEl>
                                          <p:spTgt spid="74"/>
                                        </p:tgtEl>
                                        <p:attrNameLst>
                                          <p:attrName>style.visibility</p:attrName>
                                        </p:attrNameLst>
                                      </p:cBhvr>
                                      <p:to>
                                        <p:strVal val="visible"/>
                                      </p:to>
                                    </p:set>
                                    <p:animEffect transition="in" filter="dissolve">
                                      <p:cBhvr>
                                        <p:cTn id="121" dur="500"/>
                                        <p:tgtEl>
                                          <p:spTgt spid="74"/>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64"/>
                                        </p:tgtEl>
                                        <p:attrNameLst>
                                          <p:attrName>style.visibility</p:attrName>
                                        </p:attrNameLst>
                                      </p:cBhvr>
                                      <p:to>
                                        <p:strVal val="visible"/>
                                      </p:to>
                                    </p:set>
                                    <p:animEffect transition="in" filter="dissolve">
                                      <p:cBhvr>
                                        <p:cTn id="124" dur="500"/>
                                        <p:tgtEl>
                                          <p:spTgt spid="64"/>
                                        </p:tgtEl>
                                      </p:cBhvr>
                                    </p:animEffect>
                                  </p:childTnLst>
                                </p:cTn>
                              </p:par>
                              <p:par>
                                <p:cTn id="125" presetID="9" presetClass="entr" presetSubtype="0" fill="hold" nodeType="with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dissolve">
                                      <p:cBhvr>
                                        <p:cTn id="127" dur="500"/>
                                        <p:tgtEl>
                                          <p:spTgt spid="75"/>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dissolve">
                                      <p:cBhvr>
                                        <p:cTn id="130" dur="500"/>
                                        <p:tgtEl>
                                          <p:spTgt spid="65"/>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19"/>
                                        </p:tgtEl>
                                        <p:attrNameLst>
                                          <p:attrName>style.visibility</p:attrName>
                                        </p:attrNameLst>
                                      </p:cBhvr>
                                      <p:to>
                                        <p:strVal val="visible"/>
                                      </p:to>
                                    </p:set>
                                    <p:animEffect transition="in" filter="dissolve">
                                      <p:cBhvr>
                                        <p:cTn id="133" dur="500"/>
                                        <p:tgtEl>
                                          <p:spTgt spid="19"/>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ntr" presetSubtype="0" fill="hold" nodeType="clickEffect">
                                  <p:stCondLst>
                                    <p:cond delay="0"/>
                                  </p:stCondLst>
                                  <p:childTnLst>
                                    <p:set>
                                      <p:cBhvr>
                                        <p:cTn id="137" dur="1" fill="hold">
                                          <p:stCondLst>
                                            <p:cond delay="0"/>
                                          </p:stCondLst>
                                        </p:cTn>
                                        <p:tgtEl>
                                          <p:spTgt spid="90"/>
                                        </p:tgtEl>
                                        <p:attrNameLst>
                                          <p:attrName>style.visibility</p:attrName>
                                        </p:attrNameLst>
                                      </p:cBhvr>
                                      <p:to>
                                        <p:strVal val="visible"/>
                                      </p:to>
                                    </p:set>
                                    <p:animEffect transition="in" filter="dissolve">
                                      <p:cBhvr>
                                        <p:cTn id="13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8" grpId="0" animBg="1"/>
      <p:bldP spid="19" grpId="0" animBg="1"/>
      <p:bldP spid="24" grpId="0"/>
      <p:bldP spid="26" grpId="0"/>
      <p:bldP spid="28" grpId="0"/>
      <p:bldP spid="30" grpId="0"/>
      <p:bldP spid="54" grpId="0"/>
      <p:bldP spid="55" grpId="0"/>
      <p:bldP spid="56" grpId="0"/>
      <p:bldP spid="57" grpId="0"/>
      <p:bldP spid="58" grpId="0"/>
      <p:bldP spid="59" grpId="0"/>
      <p:bldP spid="60" grpId="0"/>
      <p:bldP spid="61" grpId="0"/>
      <p:bldP spid="62" grpId="0"/>
      <p:bldP spid="63" grpId="0"/>
      <p:bldP spid="64" grpId="0"/>
      <p:bldP spid="65" grpId="0"/>
      <p:bldP spid="66" grpId="0" animBg="1"/>
      <p:bldP spid="67" grpId="0" animBg="1"/>
      <p:bldP spid="68" grpId="0" animBg="1"/>
      <p:bldP spid="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F8397CE-0028-A066-93DE-3AF28FE72C14}"/>
              </a:ext>
            </a:extLst>
          </p:cNvPr>
          <p:cNvSpPr/>
          <p:nvPr/>
        </p:nvSpPr>
        <p:spPr>
          <a:xfrm>
            <a:off x="0" y="5301465"/>
            <a:ext cx="12192000" cy="1556535"/>
          </a:xfrm>
          <a:prstGeom prst="rect">
            <a:avLst/>
          </a:prstGeom>
          <a:solidFill>
            <a:srgbClr val="26B5AA">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FD43F0B-50AE-8F1B-831B-7580B428B49F}"/>
              </a:ext>
            </a:extLst>
          </p:cNvPr>
          <p:cNvSpPr>
            <a:spLocks noGrp="1"/>
          </p:cNvSpPr>
          <p:nvPr>
            <p:ph type="body" sz="quarter" idx="10"/>
          </p:nvPr>
        </p:nvSpPr>
        <p:spPr/>
        <p:txBody>
          <a:bodyPr/>
          <a:lstStyle/>
          <a:p>
            <a:r>
              <a:rPr lang="es-ES" dirty="0"/>
              <a:t>Su Página de Viajes con Descuento</a:t>
            </a:r>
            <a:endParaRPr lang="en-US" dirty="0"/>
          </a:p>
        </p:txBody>
      </p:sp>
      <p:grpSp>
        <p:nvGrpSpPr>
          <p:cNvPr id="30" name="Group 29">
            <a:extLst>
              <a:ext uri="{FF2B5EF4-FFF2-40B4-BE49-F238E27FC236}">
                <a16:creationId xmlns:a16="http://schemas.microsoft.com/office/drawing/2014/main" id="{36B70E55-062E-EE54-23FA-78FB1A2E54B2}"/>
              </a:ext>
            </a:extLst>
          </p:cNvPr>
          <p:cNvGrpSpPr/>
          <p:nvPr/>
        </p:nvGrpSpPr>
        <p:grpSpPr>
          <a:xfrm>
            <a:off x="334383" y="1106407"/>
            <a:ext cx="6860096" cy="1118255"/>
            <a:chOff x="334383" y="1197455"/>
            <a:chExt cx="6860096" cy="1118255"/>
          </a:xfrm>
        </p:grpSpPr>
        <p:sp>
          <p:nvSpPr>
            <p:cNvPr id="5" name="TextBox 4">
              <a:extLst>
                <a:ext uri="{FF2B5EF4-FFF2-40B4-BE49-F238E27FC236}">
                  <a16:creationId xmlns:a16="http://schemas.microsoft.com/office/drawing/2014/main" id="{7C09E580-9505-1002-62AC-6606E48FA02F}"/>
                </a:ext>
              </a:extLst>
            </p:cNvPr>
            <p:cNvSpPr txBox="1"/>
            <p:nvPr/>
          </p:nvSpPr>
          <p:spPr>
            <a:xfrm>
              <a:off x="1025472" y="1197455"/>
              <a:ext cx="6169007" cy="1118255"/>
            </a:xfrm>
            <a:prstGeom prst="rect">
              <a:avLst/>
            </a:prstGeom>
            <a:noFill/>
          </p:spPr>
          <p:txBody>
            <a:bodyPr wrap="square">
              <a:spAutoFit/>
            </a:bodyPr>
            <a:lstStyle/>
            <a:p>
              <a:pPr>
                <a:spcBef>
                  <a:spcPts val="500"/>
                </a:spcBef>
                <a:spcAft>
                  <a:spcPts val="500"/>
                </a:spcAft>
              </a:pPr>
              <a:r>
                <a:rPr lang="es-ES" b="1" dirty="0">
                  <a:solidFill>
                    <a:srgbClr val="13728D"/>
                  </a:solidFill>
                </a:rPr>
                <a:t>Creamos Este Concepto Pionero en la Industria</a:t>
              </a:r>
            </a:p>
            <a:p>
              <a:pPr marL="174625" indent="-174625">
                <a:spcBef>
                  <a:spcPts val="500"/>
                </a:spcBef>
                <a:spcAft>
                  <a:spcPts val="500"/>
                </a:spcAft>
                <a:buFont typeface="Montserrat" panose="00000500000000000000" pitchFamily="50" charset="0"/>
                <a:buChar char="›"/>
              </a:pPr>
              <a:r>
                <a:rPr lang="es-ES" sz="1600" dirty="0"/>
                <a:t>Precios tan bajos que están protegidos por contraseña
Los clientes ahorran dinero el 80% del tiempo</a:t>
              </a:r>
              <a:endParaRPr lang="en-US" sz="1600" dirty="0"/>
            </a:p>
          </p:txBody>
        </p:sp>
        <p:grpSp>
          <p:nvGrpSpPr>
            <p:cNvPr id="22" name="Group 21">
              <a:extLst>
                <a:ext uri="{FF2B5EF4-FFF2-40B4-BE49-F238E27FC236}">
                  <a16:creationId xmlns:a16="http://schemas.microsoft.com/office/drawing/2014/main" id="{5C95496C-524C-85AB-FD11-8BB43433AE5A}"/>
                </a:ext>
              </a:extLst>
            </p:cNvPr>
            <p:cNvGrpSpPr>
              <a:grpSpLocks noChangeAspect="1"/>
            </p:cNvGrpSpPr>
            <p:nvPr/>
          </p:nvGrpSpPr>
          <p:grpSpPr>
            <a:xfrm>
              <a:off x="334383" y="1280659"/>
              <a:ext cx="573668" cy="573841"/>
              <a:chOff x="4354687" y="4344229"/>
              <a:chExt cx="548535" cy="548700"/>
            </a:xfrm>
          </p:grpSpPr>
          <p:sp>
            <p:nvSpPr>
              <p:cNvPr id="23" name="Google Shape;189;p31">
                <a:extLst>
                  <a:ext uri="{FF2B5EF4-FFF2-40B4-BE49-F238E27FC236}">
                    <a16:creationId xmlns:a16="http://schemas.microsoft.com/office/drawing/2014/main" id="{8B3A70E2-F22C-3F28-B220-D93AC84CF912}"/>
                  </a:ext>
                </a:extLst>
              </p:cNvPr>
              <p:cNvSpPr/>
              <p:nvPr/>
            </p:nvSpPr>
            <p:spPr>
              <a:xfrm>
                <a:off x="4354687" y="4344229"/>
                <a:ext cx="548535" cy="548700"/>
              </a:xfrm>
              <a:prstGeom prst="ellipse">
                <a:avLst/>
              </a:prstGeom>
              <a:solidFill>
                <a:srgbClr val="13728D"/>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200"/>
                </a:pPr>
                <a:endParaRPr sz="1200">
                  <a:solidFill>
                    <a:srgbClr val="FFFFFF"/>
                  </a:solidFill>
                  <a:latin typeface="Trebuchet MS"/>
                  <a:ea typeface="Trebuchet MS"/>
                  <a:cs typeface="Trebuchet MS"/>
                  <a:sym typeface="Trebuchet MS"/>
                </a:endParaRPr>
              </a:p>
            </p:txBody>
          </p:sp>
          <p:pic>
            <p:nvPicPr>
              <p:cNvPr id="24" name="Picture 23">
                <a:extLst>
                  <a:ext uri="{FF2B5EF4-FFF2-40B4-BE49-F238E27FC236}">
                    <a16:creationId xmlns:a16="http://schemas.microsoft.com/office/drawing/2014/main" id="{294C8B2E-4B1A-BF80-DC58-C727A9ADFD63}"/>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4505510" y="4495135"/>
                <a:ext cx="246888" cy="246888"/>
              </a:xfrm>
              <a:prstGeom prst="rect">
                <a:avLst/>
              </a:prstGeom>
            </p:spPr>
          </p:pic>
        </p:grpSp>
      </p:grpSp>
      <p:grpSp>
        <p:nvGrpSpPr>
          <p:cNvPr id="31" name="Group 30">
            <a:extLst>
              <a:ext uri="{FF2B5EF4-FFF2-40B4-BE49-F238E27FC236}">
                <a16:creationId xmlns:a16="http://schemas.microsoft.com/office/drawing/2014/main" id="{5AABDFC1-339C-033C-3322-BA2EA9AC5173}"/>
              </a:ext>
            </a:extLst>
          </p:cNvPr>
          <p:cNvGrpSpPr/>
          <p:nvPr/>
        </p:nvGrpSpPr>
        <p:grpSpPr>
          <a:xfrm>
            <a:off x="6993450" y="1087553"/>
            <a:ext cx="4414248" cy="1139671"/>
            <a:chOff x="7332816" y="1178601"/>
            <a:chExt cx="4414248" cy="1139671"/>
          </a:xfrm>
        </p:grpSpPr>
        <p:sp>
          <p:nvSpPr>
            <p:cNvPr id="6" name="TextBox 5">
              <a:extLst>
                <a:ext uri="{FF2B5EF4-FFF2-40B4-BE49-F238E27FC236}">
                  <a16:creationId xmlns:a16="http://schemas.microsoft.com/office/drawing/2014/main" id="{4153726A-DC29-F797-8FC2-418B70F9D857}"/>
                </a:ext>
              </a:extLst>
            </p:cNvPr>
            <p:cNvSpPr txBox="1"/>
            <p:nvPr/>
          </p:nvSpPr>
          <p:spPr>
            <a:xfrm>
              <a:off x="8039016" y="1178601"/>
              <a:ext cx="3708048" cy="1139671"/>
            </a:xfrm>
            <a:prstGeom prst="rect">
              <a:avLst/>
            </a:prstGeom>
            <a:noFill/>
          </p:spPr>
          <p:txBody>
            <a:bodyPr wrap="square">
              <a:spAutoFit/>
            </a:bodyPr>
            <a:lstStyle/>
            <a:p>
              <a:pPr>
                <a:lnSpc>
                  <a:spcPct val="130000"/>
                </a:lnSpc>
              </a:pPr>
              <a:r>
                <a:rPr lang="es-ES" dirty="0"/>
                <a:t>Los propietarios de </a:t>
              </a:r>
              <a:r>
                <a:rPr lang="es-ES" dirty="0" err="1"/>
                <a:t>Vortex</a:t>
              </a:r>
              <a:r>
                <a:rPr lang="es-ES" dirty="0"/>
                <a:t> ganan el </a:t>
              </a:r>
              <a:r>
                <a:rPr lang="es-ES" b="1" dirty="0"/>
                <a:t>60%</a:t>
              </a:r>
              <a:r>
                <a:rPr lang="es-ES" dirty="0"/>
                <a:t> de los ahorros de los clientes</a:t>
              </a:r>
              <a:endParaRPr lang="en-US" dirty="0"/>
            </a:p>
          </p:txBody>
        </p:sp>
        <p:grpSp>
          <p:nvGrpSpPr>
            <p:cNvPr id="25" name="Group 24">
              <a:extLst>
                <a:ext uri="{FF2B5EF4-FFF2-40B4-BE49-F238E27FC236}">
                  <a16:creationId xmlns:a16="http://schemas.microsoft.com/office/drawing/2014/main" id="{35DFB67B-E548-A239-E533-434216B8F109}"/>
                </a:ext>
              </a:extLst>
            </p:cNvPr>
            <p:cNvGrpSpPr>
              <a:grpSpLocks noChangeAspect="1"/>
            </p:cNvGrpSpPr>
            <p:nvPr/>
          </p:nvGrpSpPr>
          <p:grpSpPr>
            <a:xfrm>
              <a:off x="7332816" y="1280659"/>
              <a:ext cx="573668" cy="573841"/>
              <a:chOff x="4354687" y="4344229"/>
              <a:chExt cx="548535" cy="548700"/>
            </a:xfrm>
          </p:grpSpPr>
          <p:sp>
            <p:nvSpPr>
              <p:cNvPr id="26" name="Google Shape;189;p31">
                <a:extLst>
                  <a:ext uri="{FF2B5EF4-FFF2-40B4-BE49-F238E27FC236}">
                    <a16:creationId xmlns:a16="http://schemas.microsoft.com/office/drawing/2014/main" id="{248E3598-7030-188E-F418-18AD80FF5616}"/>
                  </a:ext>
                </a:extLst>
              </p:cNvPr>
              <p:cNvSpPr/>
              <p:nvPr/>
            </p:nvSpPr>
            <p:spPr>
              <a:xfrm>
                <a:off x="4354687" y="4344229"/>
                <a:ext cx="548535" cy="548700"/>
              </a:xfrm>
              <a:prstGeom prst="ellipse">
                <a:avLst/>
              </a:prstGeom>
              <a:solidFill>
                <a:srgbClr val="26B5AA"/>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200"/>
                </a:pPr>
                <a:endParaRPr sz="1200">
                  <a:solidFill>
                    <a:srgbClr val="FFFFFF"/>
                  </a:solidFill>
                  <a:latin typeface="Trebuchet MS"/>
                  <a:ea typeface="Trebuchet MS"/>
                  <a:cs typeface="Trebuchet MS"/>
                  <a:sym typeface="Trebuchet MS"/>
                </a:endParaRPr>
              </a:p>
            </p:txBody>
          </p:sp>
          <p:pic>
            <p:nvPicPr>
              <p:cNvPr id="27" name="Picture 26">
                <a:extLst>
                  <a:ext uri="{FF2B5EF4-FFF2-40B4-BE49-F238E27FC236}">
                    <a16:creationId xmlns:a16="http://schemas.microsoft.com/office/drawing/2014/main" id="{DC569170-AAB9-6F67-C6F5-1E83EE58D9A8}"/>
                  </a:ext>
                </a:extLst>
              </p:cNvPr>
              <p:cNvPicPr>
                <a:picLocks noChangeAspect="1"/>
              </p:cNvPicPr>
              <p:nvPr/>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4505510" y="4495135"/>
                <a:ext cx="246888" cy="246888"/>
              </a:xfrm>
              <a:prstGeom prst="rect">
                <a:avLst/>
              </a:prstGeom>
            </p:spPr>
          </p:pic>
        </p:grpSp>
      </p:grpSp>
      <p:grpSp>
        <p:nvGrpSpPr>
          <p:cNvPr id="3" name="Group 2">
            <a:extLst>
              <a:ext uri="{FF2B5EF4-FFF2-40B4-BE49-F238E27FC236}">
                <a16:creationId xmlns:a16="http://schemas.microsoft.com/office/drawing/2014/main" id="{DFDB59B1-A30D-ED90-78AE-95F714A1C07B}"/>
              </a:ext>
            </a:extLst>
          </p:cNvPr>
          <p:cNvGrpSpPr>
            <a:grpSpLocks noChangeAspect="1"/>
          </p:cNvGrpSpPr>
          <p:nvPr/>
        </p:nvGrpSpPr>
        <p:grpSpPr>
          <a:xfrm>
            <a:off x="2948651" y="2630157"/>
            <a:ext cx="6169008" cy="3657212"/>
            <a:chOff x="5312991" y="1865533"/>
            <a:chExt cx="7101796" cy="4210203"/>
          </a:xfrm>
        </p:grpSpPr>
        <p:grpSp>
          <p:nvGrpSpPr>
            <p:cNvPr id="4" name="Group 3">
              <a:extLst>
                <a:ext uri="{FF2B5EF4-FFF2-40B4-BE49-F238E27FC236}">
                  <a16:creationId xmlns:a16="http://schemas.microsoft.com/office/drawing/2014/main" id="{4D4B1225-93B9-35A9-2D24-4E0623CE0716}"/>
                </a:ext>
              </a:extLst>
            </p:cNvPr>
            <p:cNvGrpSpPr>
              <a:grpSpLocks noChangeAspect="1"/>
            </p:cNvGrpSpPr>
            <p:nvPr/>
          </p:nvGrpSpPr>
          <p:grpSpPr>
            <a:xfrm>
              <a:off x="5312991" y="1865533"/>
              <a:ext cx="7101796" cy="4210203"/>
              <a:chOff x="1539580" y="988138"/>
              <a:chExt cx="9112840" cy="5402424"/>
            </a:xfrm>
          </p:grpSpPr>
          <p:pic>
            <p:nvPicPr>
              <p:cNvPr id="14" name="Graphic 13">
                <a:extLst>
                  <a:ext uri="{FF2B5EF4-FFF2-40B4-BE49-F238E27FC236}">
                    <a16:creationId xmlns:a16="http://schemas.microsoft.com/office/drawing/2014/main" id="{65DA2CA7-50E6-E81B-D56B-BE7044659755}"/>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39580" y="988138"/>
                <a:ext cx="9112840" cy="5402424"/>
              </a:xfrm>
              <a:prstGeom prst="rect">
                <a:avLst/>
              </a:prstGeom>
            </p:spPr>
          </p:pic>
          <p:pic>
            <p:nvPicPr>
              <p:cNvPr id="15" name="Google Shape;303;p13">
                <a:extLst>
                  <a:ext uri="{FF2B5EF4-FFF2-40B4-BE49-F238E27FC236}">
                    <a16:creationId xmlns:a16="http://schemas.microsoft.com/office/drawing/2014/main" id="{6129CD95-4DBC-EB53-0816-EDA4AC9E1BED}"/>
                  </a:ext>
                </a:extLst>
              </p:cNvPr>
              <p:cNvPicPr preferRelativeResize="0"/>
              <p:nvPr/>
            </p:nvPicPr>
            <p:blipFill rotWithShape="1">
              <a:blip r:embed="rId8" cstate="hqprint">
                <a:alphaModFix amt="0"/>
                <a:extLst>
                  <a:ext uri="{28A0092B-C50C-407E-A947-70E740481C1C}">
                    <a14:useLocalDpi xmlns:a14="http://schemas.microsoft.com/office/drawing/2010/main"/>
                  </a:ext>
                </a:extLst>
              </a:blip>
              <a:srcRect/>
              <a:stretch/>
            </p:blipFill>
            <p:spPr>
              <a:xfrm>
                <a:off x="2633518" y="1247061"/>
                <a:ext cx="6965648" cy="4406869"/>
              </a:xfrm>
              <a:prstGeom prst="rect">
                <a:avLst/>
              </a:prstGeom>
              <a:solidFill>
                <a:schemeClr val="bg1"/>
              </a:solidFill>
              <a:ln>
                <a:noFill/>
              </a:ln>
            </p:spPr>
          </p:pic>
        </p:grpSp>
        <p:pic>
          <p:nvPicPr>
            <p:cNvPr id="13" name="Picture 12">
              <a:extLst>
                <a:ext uri="{FF2B5EF4-FFF2-40B4-BE49-F238E27FC236}">
                  <a16:creationId xmlns:a16="http://schemas.microsoft.com/office/drawing/2014/main" id="{0E1208B9-40E5-AADA-2853-2A5FE65F60A4}"/>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6165518" y="2055175"/>
              <a:ext cx="5428451" cy="3458633"/>
            </a:xfrm>
            <a:prstGeom prst="rect">
              <a:avLst/>
            </a:prstGeom>
          </p:spPr>
        </p:pic>
      </p:grpSp>
      <p:cxnSp>
        <p:nvCxnSpPr>
          <p:cNvPr id="9" name="Straight Connector 8">
            <a:extLst>
              <a:ext uri="{FF2B5EF4-FFF2-40B4-BE49-F238E27FC236}">
                <a16:creationId xmlns:a16="http://schemas.microsoft.com/office/drawing/2014/main" id="{E10536C7-EDF5-5ACD-3AA9-92FE9E02D26B}"/>
              </a:ext>
            </a:extLst>
          </p:cNvPr>
          <p:cNvCxnSpPr>
            <a:cxnSpLocks/>
          </p:cNvCxnSpPr>
          <p:nvPr/>
        </p:nvCxnSpPr>
        <p:spPr>
          <a:xfrm>
            <a:off x="2655971" y="6649607"/>
            <a:ext cx="896112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B9B562C-0D9D-A5C6-7AB1-51892257AA2A}"/>
              </a:ext>
            </a:extLst>
          </p:cNvPr>
          <p:cNvSpPr txBox="1"/>
          <p:nvPr/>
        </p:nvSpPr>
        <p:spPr>
          <a:xfrm>
            <a:off x="-1" y="6541885"/>
            <a:ext cx="3133494" cy="215444"/>
          </a:xfrm>
          <a:prstGeom prst="rect">
            <a:avLst/>
          </a:prstGeom>
          <a:solidFill>
            <a:srgbClr val="F2FBFA"/>
          </a:solid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417400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D43F0B-50AE-8F1B-831B-7580B428B49F}"/>
              </a:ext>
            </a:extLst>
          </p:cNvPr>
          <p:cNvSpPr>
            <a:spLocks noGrp="1"/>
          </p:cNvSpPr>
          <p:nvPr>
            <p:ph type="body" sz="quarter" idx="10"/>
          </p:nvPr>
        </p:nvSpPr>
        <p:spPr/>
        <p:txBody>
          <a:bodyPr/>
          <a:lstStyle/>
          <a:p>
            <a:r>
              <a:rPr lang="es-ES" dirty="0"/>
              <a:t>Su Página de Viajes con Descuento</a:t>
            </a:r>
          </a:p>
        </p:txBody>
      </p:sp>
      <p:grpSp>
        <p:nvGrpSpPr>
          <p:cNvPr id="35" name="Group 34">
            <a:extLst>
              <a:ext uri="{FF2B5EF4-FFF2-40B4-BE49-F238E27FC236}">
                <a16:creationId xmlns:a16="http://schemas.microsoft.com/office/drawing/2014/main" id="{0A3F2D85-01C5-AC84-64AB-01107DF34B85}"/>
              </a:ext>
            </a:extLst>
          </p:cNvPr>
          <p:cNvGrpSpPr/>
          <p:nvPr/>
        </p:nvGrpSpPr>
        <p:grpSpPr>
          <a:xfrm>
            <a:off x="563556" y="4440023"/>
            <a:ext cx="3156784" cy="1932495"/>
            <a:chOff x="596067" y="4524866"/>
            <a:chExt cx="3156784" cy="1932495"/>
          </a:xfrm>
        </p:grpSpPr>
        <p:sp>
          <p:nvSpPr>
            <p:cNvPr id="32" name="Rectangle 31">
              <a:extLst>
                <a:ext uri="{FF2B5EF4-FFF2-40B4-BE49-F238E27FC236}">
                  <a16:creationId xmlns:a16="http://schemas.microsoft.com/office/drawing/2014/main" id="{14BFBCA7-8E2A-32C2-3ED9-E39292E48F55}"/>
                </a:ext>
              </a:extLst>
            </p:cNvPr>
            <p:cNvSpPr/>
            <p:nvPr/>
          </p:nvSpPr>
          <p:spPr>
            <a:xfrm>
              <a:off x="1382607" y="4524866"/>
              <a:ext cx="1583704" cy="377819"/>
            </a:xfrm>
            <a:prstGeom prst="rect">
              <a:avLst/>
            </a:prstGeom>
            <a:solidFill>
              <a:srgbClr val="137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1C18D34-7AFF-447F-E8B9-749B6223870A}"/>
                </a:ext>
              </a:extLst>
            </p:cNvPr>
            <p:cNvGrpSpPr/>
            <p:nvPr/>
          </p:nvGrpSpPr>
          <p:grpSpPr>
            <a:xfrm>
              <a:off x="596067" y="4775048"/>
              <a:ext cx="3156784" cy="1682313"/>
              <a:chOff x="596067" y="4835950"/>
              <a:chExt cx="3156784" cy="1682313"/>
            </a:xfrm>
          </p:grpSpPr>
          <p:sp>
            <p:nvSpPr>
              <p:cNvPr id="10" name="Rectangle: Rounded Corners 9">
                <a:extLst>
                  <a:ext uri="{FF2B5EF4-FFF2-40B4-BE49-F238E27FC236}">
                    <a16:creationId xmlns:a16="http://schemas.microsoft.com/office/drawing/2014/main" id="{2C5BFEDC-2B0B-73B5-7016-AFCDDC1E6FBE}"/>
                  </a:ext>
                </a:extLst>
              </p:cNvPr>
              <p:cNvSpPr/>
              <p:nvPr/>
            </p:nvSpPr>
            <p:spPr>
              <a:xfrm>
                <a:off x="596067" y="4835950"/>
                <a:ext cx="3156784" cy="1682313"/>
              </a:xfrm>
              <a:prstGeom prst="roundRect">
                <a:avLst>
                  <a:gd name="adj" fmla="val 9120"/>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302A911-1EA6-0B4E-B7CB-1D688A08037F}"/>
                  </a:ext>
                </a:extLst>
              </p:cNvPr>
              <p:cNvSpPr txBox="1"/>
              <p:nvPr/>
            </p:nvSpPr>
            <p:spPr>
              <a:xfrm>
                <a:off x="712665" y="4954160"/>
                <a:ext cx="2933135" cy="1461939"/>
              </a:xfrm>
              <a:prstGeom prst="rect">
                <a:avLst/>
              </a:prstGeom>
              <a:noFill/>
            </p:spPr>
            <p:txBody>
              <a:bodyPr wrap="square" rtlCol="0">
                <a:spAutoFit/>
              </a:bodyPr>
              <a:lstStyle/>
              <a:p>
                <a:pPr algn="ctr">
                  <a:spcBef>
                    <a:spcPts val="500"/>
                  </a:spcBef>
                  <a:spcAft>
                    <a:spcPts val="500"/>
                  </a:spcAft>
                </a:pPr>
                <a:r>
                  <a:rPr lang="es-ES" sz="1600" dirty="0"/>
                  <a:t>Internet, más bajo - $2,133
Precio de </a:t>
                </a:r>
                <a:r>
                  <a:rPr lang="es-ES" sz="1600" dirty="0" err="1"/>
                  <a:t>Vortex</a:t>
                </a:r>
                <a:r>
                  <a:rPr lang="es-ES" sz="1600" dirty="0"/>
                  <a:t> - $1,426
Ellos ahorran - $707
Usted gana - $424</a:t>
                </a:r>
                <a:endParaRPr lang="en-US" sz="1600" dirty="0"/>
              </a:p>
            </p:txBody>
          </p:sp>
        </p:grpSp>
      </p:grpSp>
      <p:grpSp>
        <p:nvGrpSpPr>
          <p:cNvPr id="36" name="Group 35">
            <a:extLst>
              <a:ext uri="{FF2B5EF4-FFF2-40B4-BE49-F238E27FC236}">
                <a16:creationId xmlns:a16="http://schemas.microsoft.com/office/drawing/2014/main" id="{A493C249-B1D3-4531-F5C2-E44FCAA1E36D}"/>
              </a:ext>
            </a:extLst>
          </p:cNvPr>
          <p:cNvGrpSpPr/>
          <p:nvPr/>
        </p:nvGrpSpPr>
        <p:grpSpPr>
          <a:xfrm>
            <a:off x="3955145" y="4440023"/>
            <a:ext cx="3918828" cy="1932495"/>
            <a:chOff x="3987656" y="4524866"/>
            <a:chExt cx="3918828" cy="1932495"/>
          </a:xfrm>
        </p:grpSpPr>
        <p:sp>
          <p:nvSpPr>
            <p:cNvPr id="33" name="Rectangle 32">
              <a:extLst>
                <a:ext uri="{FF2B5EF4-FFF2-40B4-BE49-F238E27FC236}">
                  <a16:creationId xmlns:a16="http://schemas.microsoft.com/office/drawing/2014/main" id="{14BC934F-BECA-370A-F840-443EA9FC9AE3}"/>
                </a:ext>
              </a:extLst>
            </p:cNvPr>
            <p:cNvSpPr/>
            <p:nvPr/>
          </p:nvSpPr>
          <p:spPr>
            <a:xfrm>
              <a:off x="5155218" y="4524866"/>
              <a:ext cx="1583704" cy="377819"/>
            </a:xfrm>
            <a:prstGeom prst="rect">
              <a:avLst/>
            </a:prstGeom>
            <a:solidFill>
              <a:srgbClr val="26B5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756B437-2CB1-1169-92CD-BB0E8619C33A}"/>
                </a:ext>
              </a:extLst>
            </p:cNvPr>
            <p:cNvGrpSpPr/>
            <p:nvPr/>
          </p:nvGrpSpPr>
          <p:grpSpPr>
            <a:xfrm>
              <a:off x="3987656" y="4775048"/>
              <a:ext cx="3918828" cy="1682313"/>
              <a:chOff x="596067" y="4835950"/>
              <a:chExt cx="3156784" cy="1682313"/>
            </a:xfrm>
          </p:grpSpPr>
          <p:sp>
            <p:nvSpPr>
              <p:cNvPr id="17" name="Rectangle: Rounded Corners 16">
                <a:extLst>
                  <a:ext uri="{FF2B5EF4-FFF2-40B4-BE49-F238E27FC236}">
                    <a16:creationId xmlns:a16="http://schemas.microsoft.com/office/drawing/2014/main" id="{638170FB-6AFF-3842-87F8-598C444B8753}"/>
                  </a:ext>
                </a:extLst>
              </p:cNvPr>
              <p:cNvSpPr/>
              <p:nvPr/>
            </p:nvSpPr>
            <p:spPr>
              <a:xfrm>
                <a:off x="596067" y="4835950"/>
                <a:ext cx="3156784" cy="1682313"/>
              </a:xfrm>
              <a:prstGeom prst="roundRect">
                <a:avLst>
                  <a:gd name="adj" fmla="val 9120"/>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6C2279E-E544-C39D-0A70-98A401257878}"/>
                  </a:ext>
                </a:extLst>
              </p:cNvPr>
              <p:cNvSpPr txBox="1"/>
              <p:nvPr/>
            </p:nvSpPr>
            <p:spPr>
              <a:xfrm>
                <a:off x="871447" y="4954160"/>
                <a:ext cx="2606025" cy="1461939"/>
              </a:xfrm>
              <a:prstGeom prst="rect">
                <a:avLst/>
              </a:prstGeom>
              <a:noFill/>
            </p:spPr>
            <p:txBody>
              <a:bodyPr wrap="square" rtlCol="0">
                <a:spAutoFit/>
              </a:bodyPr>
              <a:lstStyle/>
              <a:p>
                <a:pPr algn="ctr">
                  <a:spcBef>
                    <a:spcPts val="500"/>
                  </a:spcBef>
                  <a:spcAft>
                    <a:spcPts val="500"/>
                  </a:spcAft>
                </a:pPr>
                <a:r>
                  <a:rPr lang="es-ES" sz="1600" dirty="0"/>
                  <a:t>Internet, más bajo - $1,432
Precio de </a:t>
                </a:r>
                <a:r>
                  <a:rPr lang="es-ES" sz="1600" dirty="0" err="1"/>
                  <a:t>Vortex</a:t>
                </a:r>
                <a:r>
                  <a:rPr lang="es-ES" sz="1600" dirty="0"/>
                  <a:t> - $1,100
Ellos ahorran - $332
Usted gana - $199</a:t>
                </a:r>
                <a:endParaRPr lang="en-US" sz="1600" dirty="0"/>
              </a:p>
            </p:txBody>
          </p:sp>
        </p:grpSp>
      </p:grpSp>
      <p:grpSp>
        <p:nvGrpSpPr>
          <p:cNvPr id="37" name="Group 36">
            <a:extLst>
              <a:ext uri="{FF2B5EF4-FFF2-40B4-BE49-F238E27FC236}">
                <a16:creationId xmlns:a16="http://schemas.microsoft.com/office/drawing/2014/main" id="{9EE3891A-A3C7-FB9E-5447-B45E2E586995}"/>
              </a:ext>
            </a:extLst>
          </p:cNvPr>
          <p:cNvGrpSpPr/>
          <p:nvPr/>
        </p:nvGrpSpPr>
        <p:grpSpPr>
          <a:xfrm>
            <a:off x="8108778" y="4440023"/>
            <a:ext cx="3519666" cy="1932495"/>
            <a:chOff x="8141289" y="4524866"/>
            <a:chExt cx="3519666" cy="1932495"/>
          </a:xfrm>
        </p:grpSpPr>
        <p:sp>
          <p:nvSpPr>
            <p:cNvPr id="34" name="Rectangle 33">
              <a:extLst>
                <a:ext uri="{FF2B5EF4-FFF2-40B4-BE49-F238E27FC236}">
                  <a16:creationId xmlns:a16="http://schemas.microsoft.com/office/drawing/2014/main" id="{E13E8D23-4012-64A1-EF9F-4CD06F13B89D}"/>
                </a:ext>
              </a:extLst>
            </p:cNvPr>
            <p:cNvSpPr/>
            <p:nvPr/>
          </p:nvSpPr>
          <p:spPr>
            <a:xfrm>
              <a:off x="9109270" y="4524866"/>
              <a:ext cx="1583704" cy="377819"/>
            </a:xfrm>
            <a:prstGeom prst="rect">
              <a:avLst/>
            </a:prstGeom>
            <a:solidFill>
              <a:srgbClr val="137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C11BAA7B-07FD-57EF-5EE8-D2DCA55F0319}"/>
                </a:ext>
              </a:extLst>
            </p:cNvPr>
            <p:cNvGrpSpPr/>
            <p:nvPr/>
          </p:nvGrpSpPr>
          <p:grpSpPr>
            <a:xfrm>
              <a:off x="8141289" y="4775048"/>
              <a:ext cx="3519666" cy="1682313"/>
              <a:chOff x="596067" y="4835950"/>
              <a:chExt cx="3156784" cy="1682313"/>
            </a:xfrm>
          </p:grpSpPr>
          <p:sp>
            <p:nvSpPr>
              <p:cNvPr id="20" name="Rectangle: Rounded Corners 19">
                <a:extLst>
                  <a:ext uri="{FF2B5EF4-FFF2-40B4-BE49-F238E27FC236}">
                    <a16:creationId xmlns:a16="http://schemas.microsoft.com/office/drawing/2014/main" id="{5B7FE591-F751-D54A-98B2-F0DB6606C453}"/>
                  </a:ext>
                </a:extLst>
              </p:cNvPr>
              <p:cNvSpPr/>
              <p:nvPr/>
            </p:nvSpPr>
            <p:spPr>
              <a:xfrm>
                <a:off x="596067" y="4835950"/>
                <a:ext cx="3156784" cy="1682313"/>
              </a:xfrm>
              <a:prstGeom prst="roundRect">
                <a:avLst>
                  <a:gd name="adj" fmla="val 9120"/>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24ED760-3C78-0C4A-56AA-95B846EC88FF}"/>
                  </a:ext>
                </a:extLst>
              </p:cNvPr>
              <p:cNvSpPr txBox="1"/>
              <p:nvPr/>
            </p:nvSpPr>
            <p:spPr>
              <a:xfrm>
                <a:off x="871447" y="4954160"/>
                <a:ext cx="2606025" cy="1461939"/>
              </a:xfrm>
              <a:prstGeom prst="rect">
                <a:avLst/>
              </a:prstGeom>
              <a:noFill/>
            </p:spPr>
            <p:txBody>
              <a:bodyPr wrap="square" rtlCol="0">
                <a:spAutoFit/>
              </a:bodyPr>
              <a:lstStyle/>
              <a:p>
                <a:pPr algn="ctr">
                  <a:spcBef>
                    <a:spcPts val="500"/>
                  </a:spcBef>
                  <a:spcAft>
                    <a:spcPts val="500"/>
                  </a:spcAft>
                </a:pPr>
                <a:r>
                  <a:rPr lang="es-ES" sz="1600" dirty="0"/>
                  <a:t>Interne, más bajo - $859
Precio de </a:t>
                </a:r>
                <a:r>
                  <a:rPr lang="es-ES" sz="1600" dirty="0" err="1"/>
                  <a:t>Vortex</a:t>
                </a:r>
                <a:r>
                  <a:rPr lang="es-ES" sz="1600" dirty="0"/>
                  <a:t> - $677
Ellos ahorran - $182
Usted gana - $109</a:t>
                </a:r>
                <a:endParaRPr lang="en-US" sz="1600" dirty="0"/>
              </a:p>
            </p:txBody>
          </p:sp>
        </p:grpSp>
      </p:grpSp>
      <p:grpSp>
        <p:nvGrpSpPr>
          <p:cNvPr id="22" name="Group 21">
            <a:extLst>
              <a:ext uri="{FF2B5EF4-FFF2-40B4-BE49-F238E27FC236}">
                <a16:creationId xmlns:a16="http://schemas.microsoft.com/office/drawing/2014/main" id="{5C95496C-524C-85AB-FD11-8BB43433AE5A}"/>
              </a:ext>
            </a:extLst>
          </p:cNvPr>
          <p:cNvGrpSpPr>
            <a:grpSpLocks noChangeAspect="1"/>
          </p:cNvGrpSpPr>
          <p:nvPr/>
        </p:nvGrpSpPr>
        <p:grpSpPr>
          <a:xfrm>
            <a:off x="334383" y="1189611"/>
            <a:ext cx="573668" cy="573841"/>
            <a:chOff x="4354687" y="4344229"/>
            <a:chExt cx="548535" cy="548700"/>
          </a:xfrm>
        </p:grpSpPr>
        <p:sp>
          <p:nvSpPr>
            <p:cNvPr id="23" name="Google Shape;189;p31">
              <a:extLst>
                <a:ext uri="{FF2B5EF4-FFF2-40B4-BE49-F238E27FC236}">
                  <a16:creationId xmlns:a16="http://schemas.microsoft.com/office/drawing/2014/main" id="{8B3A70E2-F22C-3F28-B220-D93AC84CF912}"/>
                </a:ext>
              </a:extLst>
            </p:cNvPr>
            <p:cNvSpPr/>
            <p:nvPr/>
          </p:nvSpPr>
          <p:spPr>
            <a:xfrm>
              <a:off x="4354687" y="4344229"/>
              <a:ext cx="548535" cy="548700"/>
            </a:xfrm>
            <a:prstGeom prst="ellipse">
              <a:avLst/>
            </a:prstGeom>
            <a:solidFill>
              <a:srgbClr val="13728D"/>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200"/>
              </a:pPr>
              <a:endParaRPr sz="1200">
                <a:solidFill>
                  <a:srgbClr val="FFFFFF"/>
                </a:solidFill>
                <a:latin typeface="Trebuchet MS"/>
                <a:ea typeface="Trebuchet MS"/>
                <a:cs typeface="Trebuchet MS"/>
                <a:sym typeface="Trebuchet MS"/>
              </a:endParaRPr>
            </a:p>
          </p:txBody>
        </p:sp>
        <p:pic>
          <p:nvPicPr>
            <p:cNvPr id="24" name="Picture 23">
              <a:extLst>
                <a:ext uri="{FF2B5EF4-FFF2-40B4-BE49-F238E27FC236}">
                  <a16:creationId xmlns:a16="http://schemas.microsoft.com/office/drawing/2014/main" id="{294C8B2E-4B1A-BF80-DC58-C727A9ADFD63}"/>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4505510" y="4495135"/>
              <a:ext cx="246888" cy="246888"/>
            </a:xfrm>
            <a:prstGeom prst="rect">
              <a:avLst/>
            </a:prstGeom>
          </p:spPr>
        </p:pic>
      </p:grpSp>
      <p:grpSp>
        <p:nvGrpSpPr>
          <p:cNvPr id="25" name="Group 24">
            <a:extLst>
              <a:ext uri="{FF2B5EF4-FFF2-40B4-BE49-F238E27FC236}">
                <a16:creationId xmlns:a16="http://schemas.microsoft.com/office/drawing/2014/main" id="{35DFB67B-E548-A239-E533-434216B8F109}"/>
              </a:ext>
            </a:extLst>
          </p:cNvPr>
          <p:cNvGrpSpPr>
            <a:grpSpLocks noChangeAspect="1"/>
          </p:cNvGrpSpPr>
          <p:nvPr/>
        </p:nvGrpSpPr>
        <p:grpSpPr>
          <a:xfrm>
            <a:off x="6993450" y="1189611"/>
            <a:ext cx="573668" cy="573841"/>
            <a:chOff x="4354687" y="4344229"/>
            <a:chExt cx="548535" cy="548700"/>
          </a:xfrm>
        </p:grpSpPr>
        <p:sp>
          <p:nvSpPr>
            <p:cNvPr id="26" name="Google Shape;189;p31">
              <a:extLst>
                <a:ext uri="{FF2B5EF4-FFF2-40B4-BE49-F238E27FC236}">
                  <a16:creationId xmlns:a16="http://schemas.microsoft.com/office/drawing/2014/main" id="{248E3598-7030-188E-F418-18AD80FF5616}"/>
                </a:ext>
              </a:extLst>
            </p:cNvPr>
            <p:cNvSpPr/>
            <p:nvPr/>
          </p:nvSpPr>
          <p:spPr>
            <a:xfrm>
              <a:off x="4354687" y="4344229"/>
              <a:ext cx="548535" cy="548700"/>
            </a:xfrm>
            <a:prstGeom prst="ellipse">
              <a:avLst/>
            </a:prstGeom>
            <a:solidFill>
              <a:srgbClr val="26B5AA"/>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200"/>
              </a:pPr>
              <a:endParaRPr sz="1200">
                <a:solidFill>
                  <a:srgbClr val="FFFFFF"/>
                </a:solidFill>
                <a:latin typeface="Trebuchet MS"/>
                <a:ea typeface="Trebuchet MS"/>
                <a:cs typeface="Trebuchet MS"/>
                <a:sym typeface="Trebuchet MS"/>
              </a:endParaRPr>
            </a:p>
          </p:txBody>
        </p:sp>
        <p:pic>
          <p:nvPicPr>
            <p:cNvPr id="27" name="Picture 26">
              <a:extLst>
                <a:ext uri="{FF2B5EF4-FFF2-40B4-BE49-F238E27FC236}">
                  <a16:creationId xmlns:a16="http://schemas.microsoft.com/office/drawing/2014/main" id="{DC569170-AAB9-6F67-C6F5-1E83EE58D9A8}"/>
                </a:ext>
              </a:extLst>
            </p:cNvPr>
            <p:cNvPicPr>
              <a:picLocks noChangeAspect="1"/>
            </p:cNvPicPr>
            <p:nvPr/>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4505510" y="4495135"/>
              <a:ext cx="246888" cy="246888"/>
            </a:xfrm>
            <a:prstGeom prst="rect">
              <a:avLst/>
            </a:prstGeom>
          </p:spPr>
        </p:pic>
      </p:grpSp>
      <p:cxnSp>
        <p:nvCxnSpPr>
          <p:cNvPr id="7" name="Straight Connector 6">
            <a:extLst>
              <a:ext uri="{FF2B5EF4-FFF2-40B4-BE49-F238E27FC236}">
                <a16:creationId xmlns:a16="http://schemas.microsoft.com/office/drawing/2014/main" id="{1348EA4C-FADA-3DA6-D1ED-3EE52E7D668C}"/>
              </a:ext>
            </a:extLst>
          </p:cNvPr>
          <p:cNvCxnSpPr>
            <a:cxnSpLocks/>
          </p:cNvCxnSpPr>
          <p:nvPr/>
        </p:nvCxnSpPr>
        <p:spPr>
          <a:xfrm>
            <a:off x="2655971" y="6649607"/>
            <a:ext cx="896112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264BB651-D856-0C37-E7B4-CB8BF9566BB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422027" y="2598781"/>
            <a:ext cx="3017293" cy="1851119"/>
          </a:xfrm>
          <a:prstGeom prst="roundRect">
            <a:avLst/>
          </a:prstGeom>
          <a:ln>
            <a:solidFill>
              <a:srgbClr val="2FB4A9"/>
            </a:solidFill>
          </a:ln>
          <a:effectLst>
            <a:outerShdw blurRad="50800" dist="38100" dir="2700000" algn="tl" rotWithShape="0">
              <a:prstClr val="black">
                <a:alpha val="40000"/>
              </a:prstClr>
            </a:outerShdw>
          </a:effectLst>
        </p:spPr>
      </p:pic>
      <p:pic>
        <p:nvPicPr>
          <p:cNvPr id="49" name="Picture 48">
            <a:extLst>
              <a:ext uri="{FF2B5EF4-FFF2-40B4-BE49-F238E27FC236}">
                <a16:creationId xmlns:a16="http://schemas.microsoft.com/office/drawing/2014/main" id="{1B43D57E-041C-7B98-86A5-DADB5A7975A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357828" y="2560563"/>
            <a:ext cx="2925942" cy="1876910"/>
          </a:xfrm>
          <a:prstGeom prst="roundRect">
            <a:avLst/>
          </a:prstGeom>
          <a:ln>
            <a:solidFill>
              <a:srgbClr val="13728D"/>
            </a:solidFill>
          </a:ln>
          <a:effectLst>
            <a:outerShdw blurRad="50800" dist="38100" dir="2700000" algn="tl" rotWithShape="0">
              <a:prstClr val="black">
                <a:alpha val="40000"/>
              </a:prstClr>
            </a:outerShdw>
          </a:effectLst>
        </p:spPr>
      </p:pic>
      <p:pic>
        <p:nvPicPr>
          <p:cNvPr id="50" name="Picture 49">
            <a:extLst>
              <a:ext uri="{FF2B5EF4-FFF2-40B4-BE49-F238E27FC236}">
                <a16:creationId xmlns:a16="http://schemas.microsoft.com/office/drawing/2014/main" id="{4C9269B3-3A01-D959-59CF-E0F49A960A4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80154" y="2573330"/>
            <a:ext cx="2933403" cy="1848626"/>
          </a:xfrm>
          <a:prstGeom prst="roundRect">
            <a:avLst/>
          </a:prstGeom>
          <a:ln>
            <a:solidFill>
              <a:srgbClr val="13728D"/>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739295F-5B8D-781D-338F-DD1CA76FD668}"/>
              </a:ext>
            </a:extLst>
          </p:cNvPr>
          <p:cNvSpPr txBox="1"/>
          <p:nvPr/>
        </p:nvSpPr>
        <p:spPr>
          <a:xfrm>
            <a:off x="1025472" y="1106407"/>
            <a:ext cx="6169007" cy="1118255"/>
          </a:xfrm>
          <a:prstGeom prst="rect">
            <a:avLst/>
          </a:prstGeom>
          <a:noFill/>
        </p:spPr>
        <p:txBody>
          <a:bodyPr wrap="square">
            <a:spAutoFit/>
          </a:bodyPr>
          <a:lstStyle/>
          <a:p>
            <a:pPr>
              <a:spcBef>
                <a:spcPts val="500"/>
              </a:spcBef>
              <a:spcAft>
                <a:spcPts val="500"/>
              </a:spcAft>
            </a:pPr>
            <a:r>
              <a:rPr lang="es-ES" b="1" dirty="0">
                <a:solidFill>
                  <a:srgbClr val="13728D"/>
                </a:solidFill>
              </a:rPr>
              <a:t>Creamos este Concepto Pionero en la Industria</a:t>
            </a:r>
          </a:p>
          <a:p>
            <a:pPr marL="174625" indent="-174625">
              <a:spcBef>
                <a:spcPts val="500"/>
              </a:spcBef>
              <a:spcAft>
                <a:spcPts val="500"/>
              </a:spcAft>
              <a:buFont typeface="Montserrat" panose="00000500000000000000" pitchFamily="50" charset="0"/>
              <a:buChar char="›"/>
            </a:pPr>
            <a:r>
              <a:rPr lang="es-ES" sz="1600" dirty="0"/>
              <a:t>Precios tan bajos que están protegidos por contraseña
Los clientes ahorran dinero el 80% del tiempo</a:t>
            </a:r>
            <a:endParaRPr lang="en-US" sz="1600" dirty="0"/>
          </a:p>
        </p:txBody>
      </p:sp>
      <p:sp>
        <p:nvSpPr>
          <p:cNvPr id="4" name="TextBox 3">
            <a:extLst>
              <a:ext uri="{FF2B5EF4-FFF2-40B4-BE49-F238E27FC236}">
                <a16:creationId xmlns:a16="http://schemas.microsoft.com/office/drawing/2014/main" id="{CE7597FD-6704-2809-A6E6-0F6B89FC033F}"/>
              </a:ext>
            </a:extLst>
          </p:cNvPr>
          <p:cNvSpPr txBox="1"/>
          <p:nvPr/>
        </p:nvSpPr>
        <p:spPr>
          <a:xfrm>
            <a:off x="7699650" y="1087553"/>
            <a:ext cx="3708048" cy="1023229"/>
          </a:xfrm>
          <a:prstGeom prst="rect">
            <a:avLst/>
          </a:prstGeom>
          <a:noFill/>
        </p:spPr>
        <p:txBody>
          <a:bodyPr wrap="square">
            <a:spAutoFit/>
          </a:bodyPr>
          <a:lstStyle/>
          <a:p>
            <a:pPr>
              <a:lnSpc>
                <a:spcPct val="130000"/>
              </a:lnSpc>
            </a:pPr>
            <a:r>
              <a:rPr lang="es-ES" sz="1600" dirty="0"/>
              <a:t>Los propietarios de </a:t>
            </a:r>
            <a:r>
              <a:rPr lang="es-ES" sz="1600" dirty="0" err="1"/>
              <a:t>Vortex</a:t>
            </a:r>
            <a:r>
              <a:rPr lang="es-ES" sz="1600" dirty="0"/>
              <a:t> ganan el </a:t>
            </a:r>
            <a:r>
              <a:rPr lang="es-ES" sz="1600" b="1" dirty="0"/>
              <a:t>60%</a:t>
            </a:r>
            <a:r>
              <a:rPr lang="es-ES" sz="1600" dirty="0"/>
              <a:t> de los ahorros de los clientes</a:t>
            </a:r>
            <a:endParaRPr lang="en-US" sz="1600" dirty="0"/>
          </a:p>
        </p:txBody>
      </p:sp>
      <p:sp>
        <p:nvSpPr>
          <p:cNvPr id="8" name="TextBox 7">
            <a:extLst>
              <a:ext uri="{FF2B5EF4-FFF2-40B4-BE49-F238E27FC236}">
                <a16:creationId xmlns:a16="http://schemas.microsoft.com/office/drawing/2014/main" id="{FB261613-81A3-526B-8787-56A8EFB22076}"/>
              </a:ext>
            </a:extLst>
          </p:cNvPr>
          <p:cNvSpPr txBox="1"/>
          <p:nvPr/>
        </p:nvSpPr>
        <p:spPr>
          <a:xfrm>
            <a:off x="-1" y="6541885"/>
            <a:ext cx="3133494" cy="215444"/>
          </a:xfrm>
          <a:prstGeom prst="rect">
            <a:avLst/>
          </a:prstGeom>
          <a:solidFill>
            <a:schemeClr val="bg1"/>
          </a:solid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403391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dissolve">
                                      <p:cBhvr>
                                        <p:cTn id="15" dur="500"/>
                                        <p:tgtEl>
                                          <p:spTgt spid="50"/>
                                        </p:tgtEl>
                                      </p:cBhvr>
                                    </p:animEffect>
                                  </p:childTnLst>
                                </p:cTn>
                              </p:par>
                              <p:par>
                                <p:cTn id="16" presetID="9"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dissolv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par>
                                <p:cTn id="24" presetID="9"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ssolve">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561995-9346-4972-9634-123D6F12191C}"/>
              </a:ext>
            </a:extLst>
          </p:cNvPr>
          <p:cNvSpPr/>
          <p:nvPr/>
        </p:nvSpPr>
        <p:spPr>
          <a:xfrm>
            <a:off x="0" y="5300324"/>
            <a:ext cx="8961120" cy="1035477"/>
          </a:xfrm>
          <a:prstGeom prst="rect">
            <a:avLst/>
          </a:prstGeom>
          <a:solidFill>
            <a:srgbClr val="2F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F5772790-E011-4FA9-AB6D-0254BB9C1D85}"/>
              </a:ext>
            </a:extLst>
          </p:cNvPr>
          <p:cNvCxnSpPr>
            <a:cxnSpLocks/>
          </p:cNvCxnSpPr>
          <p:nvPr/>
        </p:nvCxnSpPr>
        <p:spPr>
          <a:xfrm>
            <a:off x="584201" y="1688891"/>
            <a:ext cx="0" cy="310896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F470DB2F-2EBF-4279-9E76-B517581CB886}"/>
              </a:ext>
            </a:extLst>
          </p:cNvPr>
          <p:cNvSpPr>
            <a:spLocks noGrp="1"/>
          </p:cNvSpPr>
          <p:nvPr>
            <p:ph type="body" sz="quarter" idx="10"/>
          </p:nvPr>
        </p:nvSpPr>
        <p:spPr/>
        <p:txBody>
          <a:bodyPr/>
          <a:lstStyle/>
          <a:p>
            <a:r>
              <a:rPr lang="en-US" dirty="0" err="1"/>
              <a:t>Declaración</a:t>
            </a:r>
            <a:r>
              <a:rPr lang="en-US" dirty="0"/>
              <a:t> de Ingresos</a:t>
            </a:r>
          </a:p>
        </p:txBody>
      </p:sp>
      <p:sp>
        <p:nvSpPr>
          <p:cNvPr id="4" name="TextBox 3">
            <a:extLst>
              <a:ext uri="{FF2B5EF4-FFF2-40B4-BE49-F238E27FC236}">
                <a16:creationId xmlns:a16="http://schemas.microsoft.com/office/drawing/2014/main" id="{C41DFC88-46A7-422B-BA89-5CD886AF461F}"/>
              </a:ext>
            </a:extLst>
          </p:cNvPr>
          <p:cNvSpPr txBox="1"/>
          <p:nvPr/>
        </p:nvSpPr>
        <p:spPr>
          <a:xfrm>
            <a:off x="819757" y="1068958"/>
            <a:ext cx="7681433" cy="3980129"/>
          </a:xfrm>
          <a:prstGeom prst="rect">
            <a:avLst/>
          </a:prstGeom>
          <a:noFill/>
        </p:spPr>
        <p:txBody>
          <a:bodyPr wrap="square">
            <a:spAutoFit/>
          </a:bodyPr>
          <a:lstStyle/>
          <a:p>
            <a:pPr>
              <a:lnSpc>
                <a:spcPct val="140000"/>
              </a:lnSpc>
            </a:pPr>
            <a:r>
              <a:rPr lang="es-ES" sz="1500" dirty="0"/>
              <a:t>La practicidad dicta que los resultados de cada uno variarán ya que todos somos únicos y diferentes. Básicamente, se necesita trabajo duro para generar ingresos sustanciales en este negocio. </a:t>
            </a:r>
            <a:r>
              <a:rPr lang="es-ES" sz="1600" b="0" i="0" dirty="0">
                <a:solidFill>
                  <a:srgbClr val="374151"/>
                </a:solidFill>
                <a:effectLst/>
              </a:rPr>
              <a:t>Algunas personas no ganarán dinero en absoluto.</a:t>
            </a:r>
            <a:r>
              <a:rPr lang="es-ES" sz="1500" dirty="0"/>
              <a:t> Las ganancias de un Asociado de Negocio de Surge365 dependerán </a:t>
            </a:r>
            <a:r>
              <a:rPr lang="es-ES" sz="1500" b="1" dirty="0"/>
              <a:t>100%</a:t>
            </a:r>
            <a:r>
              <a:rPr lang="es-ES" sz="1500" dirty="0"/>
              <a:t> de sus habilidades, esfuerzo laboral, compromiso, capacidades de liderazgo y condiciones del mercado. El sentido común sugeriría que, en la mayoría de las oportunidades, uno encontraría individuos excepcionales con un desempeño muy por encima del promedio, mientras que otros se desempeñan por debajo del promedio. Surge365 no garantiza ningún nivel de ingresos. El participante promedio, ya sea activo o inactivo, en Surge365 gana menos de </a:t>
            </a:r>
            <a:r>
              <a:rPr lang="es-ES" sz="1500" b="1" dirty="0"/>
              <a:t>$500 </a:t>
            </a:r>
            <a:r>
              <a:rPr lang="es-ES" sz="1500" dirty="0"/>
              <a:t>por año. Esto no tiene en cuenta los gastos comerciales en los que se pueda incurrir mientras se construye el negocio.</a:t>
            </a:r>
            <a:endParaRPr lang="en-US" sz="1500" dirty="0"/>
          </a:p>
        </p:txBody>
      </p:sp>
      <p:grpSp>
        <p:nvGrpSpPr>
          <p:cNvPr id="5" name="Group 4">
            <a:extLst>
              <a:ext uri="{FF2B5EF4-FFF2-40B4-BE49-F238E27FC236}">
                <a16:creationId xmlns:a16="http://schemas.microsoft.com/office/drawing/2014/main" id="{EF73AC6D-6EA3-4BD8-8E02-BB5DB8BD8671}"/>
              </a:ext>
            </a:extLst>
          </p:cNvPr>
          <p:cNvGrpSpPr/>
          <p:nvPr/>
        </p:nvGrpSpPr>
        <p:grpSpPr>
          <a:xfrm>
            <a:off x="8547100" y="0"/>
            <a:ext cx="3644900" cy="6858000"/>
            <a:chOff x="6558184" y="0"/>
            <a:chExt cx="5633816" cy="6858000"/>
          </a:xfrm>
        </p:grpSpPr>
        <p:sp>
          <p:nvSpPr>
            <p:cNvPr id="6" name="Freeform 20">
              <a:extLst>
                <a:ext uri="{FF2B5EF4-FFF2-40B4-BE49-F238E27FC236}">
                  <a16:creationId xmlns:a16="http://schemas.microsoft.com/office/drawing/2014/main" id="{B60B66F6-4B97-4B58-9930-C473F72F71D7}"/>
                </a:ext>
              </a:extLst>
            </p:cNvPr>
            <p:cNvSpPr/>
            <p:nvPr/>
          </p:nvSpPr>
          <p:spPr>
            <a:xfrm flipH="1">
              <a:off x="6558184" y="0"/>
              <a:ext cx="5633816" cy="6858000"/>
            </a:xfrm>
            <a:custGeom>
              <a:avLst/>
              <a:gdLst>
                <a:gd name="connsiteX0" fmla="*/ 4836142 w 5578077"/>
                <a:gd name="connsiteY0" fmla="*/ 0 h 6840875"/>
                <a:gd name="connsiteX1" fmla="*/ 0 w 5578077"/>
                <a:gd name="connsiteY1" fmla="*/ 0 h 6840875"/>
                <a:gd name="connsiteX2" fmla="*/ 0 w 5578077"/>
                <a:gd name="connsiteY2" fmla="*/ 6840875 h 6840875"/>
                <a:gd name="connsiteX3" fmla="*/ 5026327 w 5578077"/>
                <a:gd name="connsiteY3" fmla="*/ 6840875 h 6840875"/>
                <a:gd name="connsiteX4" fmla="*/ 5179839 w 5578077"/>
                <a:gd name="connsiteY4" fmla="*/ 6391925 h 6840875"/>
                <a:gd name="connsiteX5" fmla="*/ 5578077 w 5578077"/>
                <a:gd name="connsiteY5" fmla="*/ 3653175 h 6840875"/>
                <a:gd name="connsiteX6" fmla="*/ 4849958 w 5578077"/>
                <a:gd name="connsiteY6" fmla="*/ 29535 h 684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8077" h="6840875">
                  <a:moveTo>
                    <a:pt x="4836142" y="0"/>
                  </a:moveTo>
                  <a:lnTo>
                    <a:pt x="0" y="0"/>
                  </a:lnTo>
                  <a:lnTo>
                    <a:pt x="0" y="6840875"/>
                  </a:lnTo>
                  <a:lnTo>
                    <a:pt x="5026327" y="6840875"/>
                  </a:lnTo>
                  <a:lnTo>
                    <a:pt x="5179839" y="6391925"/>
                  </a:lnTo>
                  <a:cubicBezTo>
                    <a:pt x="5435362" y="5559992"/>
                    <a:pt x="5578077" y="4631920"/>
                    <a:pt x="5578077" y="3653175"/>
                  </a:cubicBezTo>
                  <a:cubicBezTo>
                    <a:pt x="5578077" y="2310897"/>
                    <a:pt x="5309655" y="1063924"/>
                    <a:pt x="4849958" y="29535"/>
                  </a:cubicBezTo>
                  <a:close/>
                </a:path>
              </a:pathLst>
            </a:cu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7" name="Picture 6">
              <a:extLst>
                <a:ext uri="{FF2B5EF4-FFF2-40B4-BE49-F238E27FC236}">
                  <a16:creationId xmlns:a16="http://schemas.microsoft.com/office/drawing/2014/main" id="{FDB7984D-3E2A-490E-9730-E44CADC5F41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6721311" y="1"/>
              <a:ext cx="5470687" cy="6857997"/>
            </a:xfrm>
            <a:custGeom>
              <a:avLst/>
              <a:gdLst>
                <a:gd name="connsiteX0" fmla="*/ 1009652 w 5470688"/>
                <a:gd name="connsiteY0" fmla="*/ 0 h 6857997"/>
                <a:gd name="connsiteX1" fmla="*/ 5470688 w 5470688"/>
                <a:gd name="connsiteY1" fmla="*/ 0 h 6857997"/>
                <a:gd name="connsiteX2" fmla="*/ 5470688 w 5470688"/>
                <a:gd name="connsiteY2" fmla="*/ 6857997 h 6857997"/>
                <a:gd name="connsiteX3" fmla="*/ 421723 w 5470688"/>
                <a:gd name="connsiteY3" fmla="*/ 6857997 h 6857997"/>
                <a:gd name="connsiteX4" fmla="*/ 328159 w 5470688"/>
                <a:gd name="connsiteY4" fmla="*/ 6556655 h 6857997"/>
                <a:gd name="connsiteX5" fmla="*/ 0 w 5470688"/>
                <a:gd name="connsiteY5" fmla="*/ 4112795 h 6857997"/>
                <a:gd name="connsiteX6" fmla="*/ 939887 w 5470688"/>
                <a:gd name="connsiteY6" fmla="*/ 12506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0688" h="6857997">
                  <a:moveTo>
                    <a:pt x="1009652" y="0"/>
                  </a:moveTo>
                  <a:lnTo>
                    <a:pt x="5470688" y="0"/>
                  </a:lnTo>
                  <a:lnTo>
                    <a:pt x="5470688" y="6857997"/>
                  </a:lnTo>
                  <a:lnTo>
                    <a:pt x="421723" y="6857997"/>
                  </a:lnTo>
                  <a:lnTo>
                    <a:pt x="328159" y="6556655"/>
                  </a:lnTo>
                  <a:cubicBezTo>
                    <a:pt x="116353" y="5799949"/>
                    <a:pt x="0" y="4975515"/>
                    <a:pt x="0" y="4112795"/>
                  </a:cubicBezTo>
                  <a:cubicBezTo>
                    <a:pt x="0" y="2617415"/>
                    <a:pt x="349578" y="1237059"/>
                    <a:pt x="939887" y="125065"/>
                  </a:cubicBezTo>
                  <a:close/>
                </a:path>
              </a:pathLst>
            </a:custGeom>
            <a:extLst>
              <a:ext uri="{909E8E84-426E-40DD-AFC4-6F175D3DCCD1}">
                <a14:hiddenFill xmlns:a14="http://schemas.microsoft.com/office/drawing/2010/main">
                  <a:solidFill>
                    <a:srgbClr val="FFFFFF"/>
                  </a:solidFill>
                </a14:hiddenFill>
              </a:ext>
            </a:extLst>
          </p:spPr>
        </p:pic>
        <p:sp>
          <p:nvSpPr>
            <p:cNvPr id="8" name="Freeform 24">
              <a:extLst>
                <a:ext uri="{FF2B5EF4-FFF2-40B4-BE49-F238E27FC236}">
                  <a16:creationId xmlns:a16="http://schemas.microsoft.com/office/drawing/2014/main" id="{73A285E7-C8D5-4D07-A0FF-233C58EA0A85}"/>
                </a:ext>
              </a:extLst>
            </p:cNvPr>
            <p:cNvSpPr/>
            <p:nvPr/>
          </p:nvSpPr>
          <p:spPr>
            <a:xfrm flipH="1">
              <a:off x="6721311" y="0"/>
              <a:ext cx="5470689" cy="6857999"/>
            </a:xfrm>
            <a:custGeom>
              <a:avLst/>
              <a:gdLst>
                <a:gd name="connsiteX0" fmla="*/ 4416901 w 5416564"/>
                <a:gd name="connsiteY0" fmla="*/ 0 h 6858000"/>
                <a:gd name="connsiteX1" fmla="*/ 0 w 5416564"/>
                <a:gd name="connsiteY1" fmla="*/ 0 h 6858000"/>
                <a:gd name="connsiteX2" fmla="*/ 0 w 5416564"/>
                <a:gd name="connsiteY2" fmla="*/ 6858000 h 6858000"/>
                <a:gd name="connsiteX3" fmla="*/ 4999014 w 5416564"/>
                <a:gd name="connsiteY3" fmla="*/ 6858000 h 6858000"/>
                <a:gd name="connsiteX4" fmla="*/ 5091652 w 5416564"/>
                <a:gd name="connsiteY4" fmla="*/ 6556657 h 6858000"/>
                <a:gd name="connsiteX5" fmla="*/ 5416564 w 5416564"/>
                <a:gd name="connsiteY5" fmla="*/ 4112796 h 6858000"/>
                <a:gd name="connsiteX6" fmla="*/ 4485976 w 5416564"/>
                <a:gd name="connsiteY6" fmla="*/ 1250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6564" h="6858000">
                  <a:moveTo>
                    <a:pt x="4416901" y="0"/>
                  </a:moveTo>
                  <a:lnTo>
                    <a:pt x="0" y="0"/>
                  </a:lnTo>
                  <a:lnTo>
                    <a:pt x="0" y="6858000"/>
                  </a:lnTo>
                  <a:lnTo>
                    <a:pt x="4999014" y="6858000"/>
                  </a:lnTo>
                  <a:lnTo>
                    <a:pt x="5091652" y="6556657"/>
                  </a:lnTo>
                  <a:cubicBezTo>
                    <a:pt x="5301362" y="5799951"/>
                    <a:pt x="5416564" y="4975516"/>
                    <a:pt x="5416564" y="4112796"/>
                  </a:cubicBezTo>
                  <a:cubicBezTo>
                    <a:pt x="5416564" y="2617416"/>
                    <a:pt x="5070445" y="1237060"/>
                    <a:pt x="4485976" y="125066"/>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grpSp>
      <p:cxnSp>
        <p:nvCxnSpPr>
          <p:cNvPr id="9" name="Straight Connector 8">
            <a:extLst>
              <a:ext uri="{FF2B5EF4-FFF2-40B4-BE49-F238E27FC236}">
                <a16:creationId xmlns:a16="http://schemas.microsoft.com/office/drawing/2014/main" id="{4D6583D6-E203-4DA8-A04F-C78F74158FD5}"/>
              </a:ext>
            </a:extLst>
          </p:cNvPr>
          <p:cNvCxnSpPr>
            <a:cxnSpLocks/>
            <a:stCxn id="10"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D66E52-6CB7-4466-BF59-F49228B2E44F}"/>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
        <p:nvSpPr>
          <p:cNvPr id="24" name="TextBox 23">
            <a:extLst>
              <a:ext uri="{FF2B5EF4-FFF2-40B4-BE49-F238E27FC236}">
                <a16:creationId xmlns:a16="http://schemas.microsoft.com/office/drawing/2014/main" id="{251BA1A9-19E0-4D82-B176-2F3CD3982F36}"/>
              </a:ext>
            </a:extLst>
          </p:cNvPr>
          <p:cNvSpPr txBox="1"/>
          <p:nvPr/>
        </p:nvSpPr>
        <p:spPr>
          <a:xfrm>
            <a:off x="539086" y="5321155"/>
            <a:ext cx="7962104" cy="1031051"/>
          </a:xfrm>
          <a:prstGeom prst="rect">
            <a:avLst/>
          </a:prstGeom>
          <a:noFill/>
        </p:spPr>
        <p:txBody>
          <a:bodyPr wrap="square">
            <a:spAutoFit/>
          </a:bodyPr>
          <a:lstStyle/>
          <a:p>
            <a:r>
              <a:rPr lang="es-ES" sz="1600" b="1" dirty="0">
                <a:solidFill>
                  <a:schemeClr val="bg1"/>
                </a:solidFill>
              </a:rPr>
              <a:t>Para ver nuestra divulgación completa de ingresos, visite el enlace que se proporciona a continuación</a:t>
            </a:r>
            <a:r>
              <a:rPr lang="en-US" sz="1600" b="1" dirty="0">
                <a:solidFill>
                  <a:schemeClr val="bg1"/>
                </a:solidFill>
              </a:rPr>
              <a:t>:</a:t>
            </a:r>
          </a:p>
          <a:p>
            <a:pPr>
              <a:spcBef>
                <a:spcPts val="600"/>
              </a:spcBef>
            </a:pPr>
            <a:r>
              <a:rPr lang="en-US" sz="2400" b="1" dirty="0">
                <a:solidFill>
                  <a:schemeClr val="bg1"/>
                </a:solidFill>
              </a:rPr>
              <a:t>https://bit.ly/S365IDS</a:t>
            </a:r>
          </a:p>
        </p:txBody>
      </p:sp>
      <p:grpSp>
        <p:nvGrpSpPr>
          <p:cNvPr id="29" name="Group 28">
            <a:extLst>
              <a:ext uri="{FF2B5EF4-FFF2-40B4-BE49-F238E27FC236}">
                <a16:creationId xmlns:a16="http://schemas.microsoft.com/office/drawing/2014/main" id="{1372786C-93EF-491A-9124-FBFC0BE86D22}"/>
              </a:ext>
            </a:extLst>
          </p:cNvPr>
          <p:cNvGrpSpPr>
            <a:grpSpLocks noChangeAspect="1"/>
          </p:cNvGrpSpPr>
          <p:nvPr/>
        </p:nvGrpSpPr>
        <p:grpSpPr>
          <a:xfrm>
            <a:off x="309881" y="1154895"/>
            <a:ext cx="548640" cy="548640"/>
            <a:chOff x="355600" y="1629402"/>
            <a:chExt cx="731520" cy="731520"/>
          </a:xfrm>
        </p:grpSpPr>
        <p:grpSp>
          <p:nvGrpSpPr>
            <p:cNvPr id="30" name="Group 29">
              <a:extLst>
                <a:ext uri="{FF2B5EF4-FFF2-40B4-BE49-F238E27FC236}">
                  <a16:creationId xmlns:a16="http://schemas.microsoft.com/office/drawing/2014/main" id="{2975F895-D89D-4B73-8ABB-21B32ED26454}"/>
                </a:ext>
              </a:extLst>
            </p:cNvPr>
            <p:cNvGrpSpPr/>
            <p:nvPr/>
          </p:nvGrpSpPr>
          <p:grpSpPr>
            <a:xfrm>
              <a:off x="355600" y="1629402"/>
              <a:ext cx="731520" cy="731520"/>
              <a:chOff x="355600" y="1838952"/>
              <a:chExt cx="731520" cy="731520"/>
            </a:xfrm>
          </p:grpSpPr>
          <p:sp>
            <p:nvSpPr>
              <p:cNvPr id="32" name="Block Arc 31">
                <a:extLst>
                  <a:ext uri="{FF2B5EF4-FFF2-40B4-BE49-F238E27FC236}">
                    <a16:creationId xmlns:a16="http://schemas.microsoft.com/office/drawing/2014/main" id="{164522D4-1646-43E9-ABE4-5639619FFE86}"/>
                  </a:ext>
                </a:extLst>
              </p:cNvPr>
              <p:cNvSpPr/>
              <p:nvPr/>
            </p:nvSpPr>
            <p:spPr>
              <a:xfrm rot="5400000">
                <a:off x="355600" y="1838952"/>
                <a:ext cx="731520" cy="731520"/>
              </a:xfrm>
              <a:prstGeom prst="blockArc">
                <a:avLst>
                  <a:gd name="adj1" fmla="val 10800000"/>
                  <a:gd name="adj2" fmla="val 0"/>
                  <a:gd name="adj3" fmla="val 22024"/>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lock Arc 32">
                <a:extLst>
                  <a:ext uri="{FF2B5EF4-FFF2-40B4-BE49-F238E27FC236}">
                    <a16:creationId xmlns:a16="http://schemas.microsoft.com/office/drawing/2014/main" id="{A9467B75-B983-4644-BD00-0DEF5FD5A0C9}"/>
                  </a:ext>
                </a:extLst>
              </p:cNvPr>
              <p:cNvSpPr/>
              <p:nvPr/>
            </p:nvSpPr>
            <p:spPr>
              <a:xfrm rot="5400000" flipV="1">
                <a:off x="355600" y="1838952"/>
                <a:ext cx="731520" cy="731520"/>
              </a:xfrm>
              <a:prstGeom prst="blockArc">
                <a:avLst>
                  <a:gd name="adj1" fmla="val 10800000"/>
                  <a:gd name="adj2" fmla="val 0"/>
                  <a:gd name="adj3" fmla="val 22024"/>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a:extLst>
                  <a:ext uri="{FF2B5EF4-FFF2-40B4-BE49-F238E27FC236}">
                    <a16:creationId xmlns:a16="http://schemas.microsoft.com/office/drawing/2014/main" id="{E0079313-801C-4CAF-ABE4-C107A8F5B41F}"/>
                  </a:ext>
                </a:extLst>
              </p:cNvPr>
              <p:cNvSpPr/>
              <p:nvPr/>
            </p:nvSpPr>
            <p:spPr>
              <a:xfrm rot="5400000" flipV="1">
                <a:off x="425926" y="1909278"/>
                <a:ext cx="590868" cy="59086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3DFD788D-997A-4899-B98A-B9B3150CC91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38137" y="1812282"/>
              <a:ext cx="365760" cy="365760"/>
            </a:xfrm>
            <a:prstGeom prst="rect">
              <a:avLst/>
            </a:prstGeom>
          </p:spPr>
        </p:pic>
      </p:grpSp>
      <p:pic>
        <p:nvPicPr>
          <p:cNvPr id="35" name="Picture 34" descr="A blue and black logo&#10;&#10;Description automatically generated">
            <a:extLst>
              <a:ext uri="{FF2B5EF4-FFF2-40B4-BE49-F238E27FC236}">
                <a16:creationId xmlns:a16="http://schemas.microsoft.com/office/drawing/2014/main" id="{7ABED95D-D363-4B25-9AFF-97ECDBA5780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sp>
        <p:nvSpPr>
          <p:cNvPr id="3" name="Rectangle 2">
            <a:extLst>
              <a:ext uri="{FF2B5EF4-FFF2-40B4-BE49-F238E27FC236}">
                <a16:creationId xmlns:a16="http://schemas.microsoft.com/office/drawing/2014/main" id="{17BC537E-FA56-CC90-79C2-406955D9B2D0}"/>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Top Corners Rounded 12">
            <a:extLst>
              <a:ext uri="{FF2B5EF4-FFF2-40B4-BE49-F238E27FC236}">
                <a16:creationId xmlns:a16="http://schemas.microsoft.com/office/drawing/2014/main" id="{9FB404BE-61E5-04A9-1883-26D2C351419E}"/>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DCF225FB-83F9-B1DF-086B-CE73D68B8272}"/>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2</a:t>
            </a:fld>
            <a:endParaRPr lang="en-US" dirty="0"/>
          </a:p>
        </p:txBody>
      </p:sp>
    </p:spTree>
    <p:extLst>
      <p:ext uri="{BB962C8B-B14F-4D97-AF65-F5344CB8AC3E}">
        <p14:creationId xmlns:p14="http://schemas.microsoft.com/office/powerpoint/2010/main" val="2524441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ED2B52A0-F40F-D5FE-4D1C-33BADD95AF66}"/>
              </a:ext>
            </a:extLst>
          </p:cNvPr>
          <p:cNvSpPr/>
          <p:nvPr/>
        </p:nvSpPr>
        <p:spPr>
          <a:xfrm rot="3221721">
            <a:off x="4161810" y="-2005940"/>
            <a:ext cx="4578131" cy="13342506"/>
          </a:xfrm>
          <a:custGeom>
            <a:avLst/>
            <a:gdLst>
              <a:gd name="connsiteX0" fmla="*/ 2598187 w 4578131"/>
              <a:gd name="connsiteY0" fmla="*/ 0 h 13342506"/>
              <a:gd name="connsiteX1" fmla="*/ 4578131 w 4578131"/>
              <a:gd name="connsiteY1" fmla="*/ 1454661 h 13342506"/>
              <a:gd name="connsiteX2" fmla="*/ 3079399 w 4578131"/>
              <a:gd name="connsiteY2" fmla="*/ 9151125 h 13342506"/>
              <a:gd name="connsiteX3" fmla="*/ 0 w 4578131"/>
              <a:gd name="connsiteY3" fmla="*/ 13342506 h 13342506"/>
            </a:gdLst>
            <a:ahLst/>
            <a:cxnLst>
              <a:cxn ang="0">
                <a:pos x="connsiteX0" y="connsiteY0"/>
              </a:cxn>
              <a:cxn ang="0">
                <a:pos x="connsiteX1" y="connsiteY1"/>
              </a:cxn>
              <a:cxn ang="0">
                <a:pos x="connsiteX2" y="connsiteY2"/>
              </a:cxn>
              <a:cxn ang="0">
                <a:pos x="connsiteX3" y="connsiteY3"/>
              </a:cxn>
            </a:cxnLst>
            <a:rect l="l" t="t" r="r" b="b"/>
            <a:pathLst>
              <a:path w="4578131" h="13342506">
                <a:moveTo>
                  <a:pt x="2598187" y="0"/>
                </a:moveTo>
                <a:lnTo>
                  <a:pt x="4578131" y="1454661"/>
                </a:lnTo>
                <a:lnTo>
                  <a:pt x="3079399" y="9151125"/>
                </a:lnTo>
                <a:lnTo>
                  <a:pt x="0" y="13342506"/>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CBBDAB45-B180-FAFA-360B-ED497CC429CC}"/>
              </a:ext>
            </a:extLst>
          </p:cNvPr>
          <p:cNvGrpSpPr/>
          <p:nvPr/>
        </p:nvGrpSpPr>
        <p:grpSpPr>
          <a:xfrm>
            <a:off x="309196" y="2256232"/>
            <a:ext cx="6237496" cy="684362"/>
            <a:chOff x="309196" y="2256232"/>
            <a:chExt cx="6237496" cy="684362"/>
          </a:xfrm>
        </p:grpSpPr>
        <p:sp>
          <p:nvSpPr>
            <p:cNvPr id="11" name="Rectangle: Rounded Corners 10">
              <a:extLst>
                <a:ext uri="{FF2B5EF4-FFF2-40B4-BE49-F238E27FC236}">
                  <a16:creationId xmlns:a16="http://schemas.microsoft.com/office/drawing/2014/main" id="{EA12299D-D444-E32B-5F22-F887A3BD8002}"/>
                </a:ext>
              </a:extLst>
            </p:cNvPr>
            <p:cNvSpPr/>
            <p:nvPr/>
          </p:nvSpPr>
          <p:spPr>
            <a:xfrm>
              <a:off x="641017" y="2256232"/>
              <a:ext cx="5905675" cy="684362"/>
            </a:xfrm>
            <a:prstGeom prst="roundRect">
              <a:avLst>
                <a:gd name="adj" fmla="val 11000"/>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ED17259-82E8-3C5E-1BF6-8828E0A6F5D7}"/>
                </a:ext>
              </a:extLst>
            </p:cNvPr>
            <p:cNvSpPr/>
            <p:nvPr/>
          </p:nvSpPr>
          <p:spPr>
            <a:xfrm>
              <a:off x="309196" y="2324093"/>
              <a:ext cx="548640" cy="548640"/>
            </a:xfrm>
            <a:prstGeom prst="ellipse">
              <a:avLst/>
            </a:prstGeom>
            <a:solidFill>
              <a:srgbClr val="26B5A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52C9CB4-FE68-9658-45D1-36AF3CA75283}"/>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454416" y="2469313"/>
              <a:ext cx="258200" cy="258200"/>
            </a:xfrm>
            <a:prstGeom prst="rect">
              <a:avLst/>
            </a:prstGeom>
          </p:spPr>
        </p:pic>
      </p:grpSp>
      <p:sp>
        <p:nvSpPr>
          <p:cNvPr id="2" name="Text Placeholder 1">
            <a:extLst>
              <a:ext uri="{FF2B5EF4-FFF2-40B4-BE49-F238E27FC236}">
                <a16:creationId xmlns:a16="http://schemas.microsoft.com/office/drawing/2014/main" id="{70D5A9A5-CCB1-E978-B28C-FB6935D33CD6}"/>
              </a:ext>
            </a:extLst>
          </p:cNvPr>
          <p:cNvSpPr>
            <a:spLocks noGrp="1"/>
          </p:cNvSpPr>
          <p:nvPr>
            <p:ph type="body" sz="quarter" idx="10"/>
          </p:nvPr>
        </p:nvSpPr>
        <p:spPr/>
        <p:txBody>
          <a:bodyPr/>
          <a:lstStyle/>
          <a:p>
            <a:r>
              <a:rPr lang="es-ES" dirty="0"/>
              <a:t>El Portal de Miembros le Permite Ahorrar Más</a:t>
            </a:r>
            <a:endParaRPr lang="en-US" dirty="0"/>
          </a:p>
        </p:txBody>
      </p:sp>
      <p:sp>
        <p:nvSpPr>
          <p:cNvPr id="8" name="TextBox 7">
            <a:extLst>
              <a:ext uri="{FF2B5EF4-FFF2-40B4-BE49-F238E27FC236}">
                <a16:creationId xmlns:a16="http://schemas.microsoft.com/office/drawing/2014/main" id="{0067EB99-E0A7-775A-71BE-05164A98361D}"/>
              </a:ext>
            </a:extLst>
          </p:cNvPr>
          <p:cNvSpPr txBox="1"/>
          <p:nvPr/>
        </p:nvSpPr>
        <p:spPr>
          <a:xfrm>
            <a:off x="994527" y="2294263"/>
            <a:ext cx="4960070" cy="646331"/>
          </a:xfrm>
          <a:prstGeom prst="rect">
            <a:avLst/>
          </a:prstGeom>
          <a:noFill/>
        </p:spPr>
        <p:txBody>
          <a:bodyPr wrap="square">
            <a:spAutoFit/>
          </a:bodyPr>
          <a:lstStyle/>
          <a:p>
            <a:r>
              <a:rPr lang="es-ES" dirty="0"/>
              <a:t>Cruceros y alquiler de autos con hasta un </a:t>
            </a:r>
            <a:r>
              <a:rPr lang="es-ES" b="1" dirty="0"/>
              <a:t>30% </a:t>
            </a:r>
            <a:r>
              <a:rPr lang="es-ES" dirty="0"/>
              <a:t>de descuento</a:t>
            </a:r>
            <a:endParaRPr lang="en-US" dirty="0"/>
          </a:p>
        </p:txBody>
      </p:sp>
      <p:grpSp>
        <p:nvGrpSpPr>
          <p:cNvPr id="15" name="Group 14">
            <a:extLst>
              <a:ext uri="{FF2B5EF4-FFF2-40B4-BE49-F238E27FC236}">
                <a16:creationId xmlns:a16="http://schemas.microsoft.com/office/drawing/2014/main" id="{7F288763-A161-3A3F-B82B-BB8035E353B1}"/>
              </a:ext>
            </a:extLst>
          </p:cNvPr>
          <p:cNvGrpSpPr/>
          <p:nvPr/>
        </p:nvGrpSpPr>
        <p:grpSpPr>
          <a:xfrm>
            <a:off x="309196" y="1229351"/>
            <a:ext cx="6237496" cy="684362"/>
            <a:chOff x="610857" y="1380182"/>
            <a:chExt cx="6237496" cy="684362"/>
          </a:xfrm>
        </p:grpSpPr>
        <p:sp>
          <p:nvSpPr>
            <p:cNvPr id="9" name="Rectangle: Rounded Corners 8">
              <a:extLst>
                <a:ext uri="{FF2B5EF4-FFF2-40B4-BE49-F238E27FC236}">
                  <a16:creationId xmlns:a16="http://schemas.microsoft.com/office/drawing/2014/main" id="{35A36554-551E-681D-48FE-C33233F4B549}"/>
                </a:ext>
              </a:extLst>
            </p:cNvPr>
            <p:cNvSpPr/>
            <p:nvPr/>
          </p:nvSpPr>
          <p:spPr>
            <a:xfrm>
              <a:off x="942679" y="1380182"/>
              <a:ext cx="5905674" cy="684362"/>
            </a:xfrm>
            <a:prstGeom prst="roundRect">
              <a:avLst>
                <a:gd name="adj" fmla="val 11000"/>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A21F7D7-A42C-70E8-884E-0C8D6AC00F1D}"/>
                </a:ext>
              </a:extLst>
            </p:cNvPr>
            <p:cNvSpPr txBox="1"/>
            <p:nvPr/>
          </p:nvSpPr>
          <p:spPr>
            <a:xfrm>
              <a:off x="1296188" y="1537697"/>
              <a:ext cx="4960070" cy="369332"/>
            </a:xfrm>
            <a:prstGeom prst="rect">
              <a:avLst/>
            </a:prstGeom>
            <a:noFill/>
          </p:spPr>
          <p:txBody>
            <a:bodyPr wrap="square">
              <a:spAutoFit/>
            </a:bodyPr>
            <a:lstStyle/>
            <a:p>
              <a:r>
                <a:rPr lang="es-ES" dirty="0"/>
                <a:t>Ahorre hasta un </a:t>
              </a:r>
              <a:r>
                <a:rPr lang="es-ES" b="1" dirty="0"/>
                <a:t>70%</a:t>
              </a:r>
              <a:r>
                <a:rPr lang="es-ES" dirty="0"/>
                <a:t> en hoteles y resorts</a:t>
              </a:r>
              <a:endParaRPr lang="en-US" dirty="0"/>
            </a:p>
          </p:txBody>
        </p:sp>
        <p:sp>
          <p:nvSpPr>
            <p:cNvPr id="12" name="Oval 11">
              <a:extLst>
                <a:ext uri="{FF2B5EF4-FFF2-40B4-BE49-F238E27FC236}">
                  <a16:creationId xmlns:a16="http://schemas.microsoft.com/office/drawing/2014/main" id="{59E9F17E-20BF-48E5-CF79-E1296A89129B}"/>
                </a:ext>
              </a:extLst>
            </p:cNvPr>
            <p:cNvSpPr/>
            <p:nvPr/>
          </p:nvSpPr>
          <p:spPr>
            <a:xfrm>
              <a:off x="610857" y="1448043"/>
              <a:ext cx="548640" cy="548640"/>
            </a:xfrm>
            <a:prstGeom prst="ellipse">
              <a:avLst/>
            </a:prstGeom>
            <a:solidFill>
              <a:srgbClr val="1372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B21B57F8-CA65-B23B-2097-EE5286DA415F}"/>
              </a:ext>
            </a:extLst>
          </p:cNvPr>
          <p:cNvPicPr>
            <a:picLocks noChangeAspect="1"/>
          </p:cNvPicPr>
          <p:nvPr/>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454416" y="1442432"/>
            <a:ext cx="258200" cy="258200"/>
          </a:xfrm>
          <a:prstGeom prst="rect">
            <a:avLst/>
          </a:prstGeom>
        </p:spPr>
      </p:pic>
      <p:sp>
        <p:nvSpPr>
          <p:cNvPr id="23" name="Rectangle 22">
            <a:extLst>
              <a:ext uri="{FF2B5EF4-FFF2-40B4-BE49-F238E27FC236}">
                <a16:creationId xmlns:a16="http://schemas.microsoft.com/office/drawing/2014/main" id="{375AD972-4D1A-685D-427C-6F4FF464BED2}"/>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Top Corners Rounded 23">
            <a:extLst>
              <a:ext uri="{FF2B5EF4-FFF2-40B4-BE49-F238E27FC236}">
                <a16:creationId xmlns:a16="http://schemas.microsoft.com/office/drawing/2014/main" id="{5FF79C08-E02B-2E75-5CE8-60EB06BA6573}"/>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ABD0F3BB-CF3B-D0DC-85C2-02F22B02EC32}"/>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20</a:t>
            </a:fld>
            <a:endParaRPr lang="en-US" dirty="0"/>
          </a:p>
        </p:txBody>
      </p:sp>
      <p:cxnSp>
        <p:nvCxnSpPr>
          <p:cNvPr id="10" name="Straight Connector 9">
            <a:extLst>
              <a:ext uri="{FF2B5EF4-FFF2-40B4-BE49-F238E27FC236}">
                <a16:creationId xmlns:a16="http://schemas.microsoft.com/office/drawing/2014/main" id="{8BB14700-8B55-00DA-9688-354EC5D48AC5}"/>
              </a:ext>
            </a:extLst>
          </p:cNvPr>
          <p:cNvCxnSpPr>
            <a:cxnSpLocks/>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D67697C-6F99-20C8-8307-9EAC4CD3691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807303" y="1072880"/>
            <a:ext cx="4898144" cy="275520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2E078DF6-880F-BAE8-4F5F-3B676834F0B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807303" y="4043529"/>
            <a:ext cx="4898144" cy="240886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7E435D8-7B17-FBCE-FBA5-6B05E8CC562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02430" y="3290439"/>
            <a:ext cx="6144262" cy="314372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3B03307-2837-D8A1-2C1B-BBC805F7619E}"/>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319313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54155E8-6DBD-94DD-09B3-82105557BCE9}"/>
              </a:ext>
            </a:extLst>
          </p:cNvPr>
          <p:cNvSpPr/>
          <p:nvPr/>
        </p:nvSpPr>
        <p:spPr>
          <a:xfrm>
            <a:off x="6186216" y="1706252"/>
            <a:ext cx="5494282" cy="4590853"/>
          </a:xfrm>
          <a:prstGeom prst="rect">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829FD732-0B5A-F43B-E9E7-705EA9D57C17}"/>
              </a:ext>
            </a:extLst>
          </p:cNvPr>
          <p:cNvSpPr/>
          <p:nvPr/>
        </p:nvSpPr>
        <p:spPr>
          <a:xfrm>
            <a:off x="6186216" y="1127056"/>
            <a:ext cx="5494282" cy="573692"/>
          </a:xfrm>
          <a:prstGeom prst="round2SameRect">
            <a:avLst>
              <a:gd name="adj1" fmla="val 24883"/>
              <a:gd name="adj2" fmla="val 0"/>
            </a:avLst>
          </a:prstGeom>
          <a:solidFill>
            <a:srgbClr val="26B5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C72A874-018F-CF65-0827-01573D95A1BB}"/>
              </a:ext>
            </a:extLst>
          </p:cNvPr>
          <p:cNvSpPr/>
          <p:nvPr/>
        </p:nvSpPr>
        <p:spPr>
          <a:xfrm>
            <a:off x="358219" y="1706252"/>
            <a:ext cx="5494282" cy="4590853"/>
          </a:xfrm>
          <a:prstGeom prst="rect">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E310D1D-875E-9408-C7D0-5B54134387C8}"/>
              </a:ext>
            </a:extLst>
          </p:cNvPr>
          <p:cNvSpPr>
            <a:spLocks noGrp="1"/>
          </p:cNvSpPr>
          <p:nvPr>
            <p:ph type="body" sz="quarter" idx="10"/>
          </p:nvPr>
        </p:nvSpPr>
        <p:spPr/>
        <p:txBody>
          <a:bodyPr/>
          <a:lstStyle/>
          <a:p>
            <a:r>
              <a:rPr lang="es-ES" dirty="0"/>
              <a:t>El Portal de Miembros le Permite Ahorrar Más</a:t>
            </a:r>
          </a:p>
        </p:txBody>
      </p:sp>
      <p:pic>
        <p:nvPicPr>
          <p:cNvPr id="3" name="Picture 2" descr="A screenshot of a computer&#10;&#10;Description automatically generated">
            <a:extLst>
              <a:ext uri="{FF2B5EF4-FFF2-40B4-BE49-F238E27FC236}">
                <a16:creationId xmlns:a16="http://schemas.microsoft.com/office/drawing/2014/main" id="{9F70A3FF-712C-D09B-AB7C-8E5B88B4B9B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61494" y="2732895"/>
            <a:ext cx="781598" cy="491864"/>
          </a:xfrm>
          <a:prstGeom prst="rect">
            <a:avLst/>
          </a:prstGeom>
          <a:effectLst/>
        </p:spPr>
      </p:pic>
      <p:pic>
        <p:nvPicPr>
          <p:cNvPr id="4" name="Picture 3" descr="A screenshot of a computer&#10;&#10;Description automatically generated">
            <a:extLst>
              <a:ext uri="{FF2B5EF4-FFF2-40B4-BE49-F238E27FC236}">
                <a16:creationId xmlns:a16="http://schemas.microsoft.com/office/drawing/2014/main" id="{0721FD1F-961B-0F4A-ACC9-7216274714C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91380" y="1940973"/>
            <a:ext cx="1578204" cy="360584"/>
          </a:xfrm>
          <a:prstGeom prst="rect">
            <a:avLst/>
          </a:prstGeom>
          <a:effectLst/>
        </p:spPr>
      </p:pic>
      <p:pic>
        <p:nvPicPr>
          <p:cNvPr id="5" name="Picture 4" descr="A screenshot of a cell phone&#10;&#10;Description automatically generated">
            <a:extLst>
              <a:ext uri="{FF2B5EF4-FFF2-40B4-BE49-F238E27FC236}">
                <a16:creationId xmlns:a16="http://schemas.microsoft.com/office/drawing/2014/main" id="{9255ABE9-A19E-7A3C-3331-68F43BC5C4E0}"/>
              </a:ext>
            </a:extLst>
          </p:cNvPr>
          <p:cNvPicPr>
            <a:picLocks noChangeAspect="1"/>
          </p:cNvPicPr>
          <p:nvPr/>
        </p:nvPicPr>
        <p:blipFill rotWithShape="1">
          <a:blip r:embed="rId4" cstate="hqprint">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a:xfrm>
            <a:off x="3607716" y="5582272"/>
            <a:ext cx="1764384" cy="470502"/>
          </a:xfrm>
          <a:prstGeom prst="rect">
            <a:avLst/>
          </a:prstGeom>
          <a:effectLst/>
        </p:spPr>
      </p:pic>
      <p:pic>
        <p:nvPicPr>
          <p:cNvPr id="6" name="Picture 5" descr="A screenshot of a social media post&#10;&#10;Description automatically generated">
            <a:extLst>
              <a:ext uri="{FF2B5EF4-FFF2-40B4-BE49-F238E27FC236}">
                <a16:creationId xmlns:a16="http://schemas.microsoft.com/office/drawing/2014/main" id="{FCCE5F21-AEE2-EB6A-5576-E92C7CD441B1}"/>
              </a:ext>
            </a:extLst>
          </p:cNvPr>
          <p:cNvPicPr>
            <a:picLocks noChangeAspect="1"/>
          </p:cNvPicPr>
          <p:nvPr/>
        </p:nvPicPr>
        <p:blipFill rotWithShape="1">
          <a:blip r:embed="rId5" cstate="hqprint">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a:xfrm>
            <a:off x="1361495" y="3619606"/>
            <a:ext cx="781596" cy="552604"/>
          </a:xfrm>
          <a:prstGeom prst="rect">
            <a:avLst/>
          </a:prstGeom>
          <a:effectLst/>
        </p:spPr>
      </p:pic>
      <p:pic>
        <p:nvPicPr>
          <p:cNvPr id="7" name="Picture 6" descr="A screenshot of a cell phone&#10;&#10;Description automatically generated">
            <a:extLst>
              <a:ext uri="{FF2B5EF4-FFF2-40B4-BE49-F238E27FC236}">
                <a16:creationId xmlns:a16="http://schemas.microsoft.com/office/drawing/2014/main" id="{DF386A76-95D2-6560-E26E-490137A48CED}"/>
              </a:ext>
            </a:extLst>
          </p:cNvPr>
          <p:cNvPicPr>
            <a:picLocks noChangeAspect="1"/>
          </p:cNvPicPr>
          <p:nvPr/>
        </p:nvPicPr>
        <p:blipFill rotWithShape="1">
          <a:blip r:embed="rId6" cstate="hqprint">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a:xfrm>
            <a:off x="1325264" y="4543472"/>
            <a:ext cx="854056" cy="572274"/>
          </a:xfrm>
          <a:prstGeom prst="rect">
            <a:avLst/>
          </a:prstGeom>
          <a:effectLst/>
        </p:spPr>
      </p:pic>
      <p:pic>
        <p:nvPicPr>
          <p:cNvPr id="8" name="Picture 7" descr="A screenshot of a cell phone&#10;&#10;Description automatically generated">
            <a:extLst>
              <a:ext uri="{FF2B5EF4-FFF2-40B4-BE49-F238E27FC236}">
                <a16:creationId xmlns:a16="http://schemas.microsoft.com/office/drawing/2014/main" id="{D938E439-D655-3B6D-00FC-4C9282CD823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995493" y="3614563"/>
            <a:ext cx="988830" cy="562690"/>
          </a:xfrm>
          <a:prstGeom prst="rect">
            <a:avLst/>
          </a:prstGeom>
          <a:effectLst/>
        </p:spPr>
      </p:pic>
      <p:pic>
        <p:nvPicPr>
          <p:cNvPr id="9" name="Picture 8" descr="A screenshot of a computer&#10;&#10;Description automatically generated">
            <a:extLst>
              <a:ext uri="{FF2B5EF4-FFF2-40B4-BE49-F238E27FC236}">
                <a16:creationId xmlns:a16="http://schemas.microsoft.com/office/drawing/2014/main" id="{B0E6E4D9-F698-99A5-20AB-54D6F4FDC7E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40131" y="1946857"/>
            <a:ext cx="1824322" cy="348816"/>
          </a:xfrm>
          <a:prstGeom prst="rect">
            <a:avLst/>
          </a:prstGeom>
          <a:effectLst/>
        </p:spPr>
      </p:pic>
      <p:pic>
        <p:nvPicPr>
          <p:cNvPr id="10" name="Picture 9" descr="A screenshot of a social media post&#10;&#10;Description automatically generated">
            <a:extLst>
              <a:ext uri="{FF2B5EF4-FFF2-40B4-BE49-F238E27FC236}">
                <a16:creationId xmlns:a16="http://schemas.microsoft.com/office/drawing/2014/main" id="{2058E9CB-1E74-C667-9C28-B5299CE39ED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953525" y="2738407"/>
            <a:ext cx="1072768" cy="480840"/>
          </a:xfrm>
          <a:prstGeom prst="rect">
            <a:avLst/>
          </a:prstGeom>
          <a:effectLst/>
        </p:spPr>
      </p:pic>
      <p:pic>
        <p:nvPicPr>
          <p:cNvPr id="11" name="Picture 10" descr="A screenshot of a social media post&#10;&#10;Description automatically generated">
            <a:extLst>
              <a:ext uri="{FF2B5EF4-FFF2-40B4-BE49-F238E27FC236}">
                <a16:creationId xmlns:a16="http://schemas.microsoft.com/office/drawing/2014/main" id="{3F02574A-8F8A-4068-BAFB-342139AAB78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663683" y="4654178"/>
            <a:ext cx="1652450" cy="350862"/>
          </a:xfrm>
          <a:prstGeom prst="rect">
            <a:avLst/>
          </a:prstGeom>
          <a:effectLst/>
        </p:spPr>
      </p:pic>
      <p:pic>
        <p:nvPicPr>
          <p:cNvPr id="14" name="Picture 13" descr="A screenshot of a cell phone&#10;&#10;Description automatically generated">
            <a:extLst>
              <a:ext uri="{FF2B5EF4-FFF2-40B4-BE49-F238E27FC236}">
                <a16:creationId xmlns:a16="http://schemas.microsoft.com/office/drawing/2014/main" id="{A481A4AF-F7CE-B5D3-9D40-5EF49BC1F4F2}"/>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264" b="99208" l="504" r="99244"/>
                    </a14:imgEffect>
                  </a14:imgLayer>
                </a14:imgProps>
              </a:ext>
              <a:ext uri="{28A0092B-C50C-407E-A947-70E740481C1C}">
                <a14:useLocalDpi xmlns:a14="http://schemas.microsoft.com/office/drawing/2010/main"/>
              </a:ext>
            </a:extLst>
          </a:blip>
          <a:srcRect/>
          <a:stretch/>
        </p:blipFill>
        <p:spPr>
          <a:xfrm>
            <a:off x="1409941" y="5490799"/>
            <a:ext cx="684702" cy="653448"/>
          </a:xfrm>
          <a:prstGeom prst="rect">
            <a:avLst/>
          </a:prstGeom>
          <a:effectLst/>
        </p:spPr>
      </p:pic>
      <p:grpSp>
        <p:nvGrpSpPr>
          <p:cNvPr id="47" name="Group 46">
            <a:extLst>
              <a:ext uri="{FF2B5EF4-FFF2-40B4-BE49-F238E27FC236}">
                <a16:creationId xmlns:a16="http://schemas.microsoft.com/office/drawing/2014/main" id="{524F299A-2916-15A8-E0AE-96CFCB01ED53}"/>
              </a:ext>
            </a:extLst>
          </p:cNvPr>
          <p:cNvGrpSpPr/>
          <p:nvPr/>
        </p:nvGrpSpPr>
        <p:grpSpPr>
          <a:xfrm>
            <a:off x="6288693" y="1827183"/>
            <a:ext cx="5280036" cy="4354773"/>
            <a:chOff x="6288693" y="1827183"/>
            <a:chExt cx="5280036" cy="4354773"/>
          </a:xfrm>
        </p:grpSpPr>
        <p:grpSp>
          <p:nvGrpSpPr>
            <p:cNvPr id="44" name="Group 43">
              <a:extLst>
                <a:ext uri="{FF2B5EF4-FFF2-40B4-BE49-F238E27FC236}">
                  <a16:creationId xmlns:a16="http://schemas.microsoft.com/office/drawing/2014/main" id="{ACEA31C6-B344-091E-7D13-E7EC1FE2B9B1}"/>
                </a:ext>
              </a:extLst>
            </p:cNvPr>
            <p:cNvGrpSpPr/>
            <p:nvPr/>
          </p:nvGrpSpPr>
          <p:grpSpPr>
            <a:xfrm>
              <a:off x="6288693" y="1827183"/>
              <a:ext cx="5280036" cy="1476623"/>
              <a:chOff x="6288693" y="1780048"/>
              <a:chExt cx="5280036" cy="1476623"/>
            </a:xfrm>
          </p:grpSpPr>
          <p:pic>
            <p:nvPicPr>
              <p:cNvPr id="15" name="Picture 14" descr="A screen shot of a computer monitor&#10;&#10;Description automatically generated">
                <a:extLst>
                  <a:ext uri="{FF2B5EF4-FFF2-40B4-BE49-F238E27FC236}">
                    <a16:creationId xmlns:a16="http://schemas.microsoft.com/office/drawing/2014/main" id="{B24F67EF-330A-EF6E-B96E-B73E74F00A90}"/>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0167498" y="1781471"/>
                <a:ext cx="1401231" cy="1474479"/>
              </a:xfrm>
              <a:prstGeom prst="rect">
                <a:avLst/>
              </a:prstGeom>
              <a:effectLst/>
            </p:spPr>
          </p:pic>
          <p:pic>
            <p:nvPicPr>
              <p:cNvPr id="16" name="Picture 15" descr="A screen shot of a computer&#10;&#10;Description automatically generated">
                <a:extLst>
                  <a:ext uri="{FF2B5EF4-FFF2-40B4-BE49-F238E27FC236}">
                    <a16:creationId xmlns:a16="http://schemas.microsoft.com/office/drawing/2014/main" id="{5EE65238-6443-C083-C625-3AB74CF02B8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6288693" y="1781475"/>
                <a:ext cx="2330213" cy="1475196"/>
              </a:xfrm>
              <a:prstGeom prst="rect">
                <a:avLst/>
              </a:prstGeom>
              <a:effectLst/>
            </p:spPr>
          </p:pic>
          <p:pic>
            <p:nvPicPr>
              <p:cNvPr id="17" name="Picture 16" descr="A screen shot of a computer&#10;&#10;Description automatically generated">
                <a:extLst>
                  <a:ext uri="{FF2B5EF4-FFF2-40B4-BE49-F238E27FC236}">
                    <a16:creationId xmlns:a16="http://schemas.microsoft.com/office/drawing/2014/main" id="{1F79E077-BFC0-1E6A-8A04-F23998F20C06}"/>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8713247" y="1780048"/>
                <a:ext cx="1359911" cy="1468718"/>
              </a:xfrm>
              <a:prstGeom prst="rect">
                <a:avLst/>
              </a:prstGeom>
              <a:effectLst/>
            </p:spPr>
          </p:pic>
        </p:grpSp>
        <p:grpSp>
          <p:nvGrpSpPr>
            <p:cNvPr id="45" name="Group 44">
              <a:extLst>
                <a:ext uri="{FF2B5EF4-FFF2-40B4-BE49-F238E27FC236}">
                  <a16:creationId xmlns:a16="http://schemas.microsoft.com/office/drawing/2014/main" id="{E2E18C7A-D0D5-2C1D-3744-C00214434529}"/>
                </a:ext>
              </a:extLst>
            </p:cNvPr>
            <p:cNvGrpSpPr/>
            <p:nvPr/>
          </p:nvGrpSpPr>
          <p:grpSpPr>
            <a:xfrm>
              <a:off x="6288693" y="3401908"/>
              <a:ext cx="5280036" cy="1381301"/>
              <a:chOff x="6288693" y="3374115"/>
              <a:chExt cx="5280036" cy="1381301"/>
            </a:xfrm>
          </p:grpSpPr>
          <p:pic>
            <p:nvPicPr>
              <p:cNvPr id="18" name="Picture 17" descr="A picture containing monitor, sitting, computer, screen&#10;&#10;Description automatically generated">
                <a:extLst>
                  <a:ext uri="{FF2B5EF4-FFF2-40B4-BE49-F238E27FC236}">
                    <a16:creationId xmlns:a16="http://schemas.microsoft.com/office/drawing/2014/main" id="{335F64A9-47ED-FD46-26C3-4745A71C828C}"/>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10167499" y="3393811"/>
                <a:ext cx="1401230" cy="1361605"/>
              </a:xfrm>
              <a:prstGeom prst="rect">
                <a:avLst/>
              </a:prstGeom>
              <a:effectLst/>
            </p:spPr>
          </p:pic>
          <p:pic>
            <p:nvPicPr>
              <p:cNvPr id="19" name="Picture 18" descr="A box of food&#10;&#10;Description automatically generated">
                <a:extLst>
                  <a:ext uri="{FF2B5EF4-FFF2-40B4-BE49-F238E27FC236}">
                    <a16:creationId xmlns:a16="http://schemas.microsoft.com/office/drawing/2014/main" id="{7E13D3CB-59AD-C6FD-AF61-03ED0B883921}"/>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b="-195"/>
              <a:stretch/>
            </p:blipFill>
            <p:spPr>
              <a:xfrm>
                <a:off x="8713823" y="3378216"/>
                <a:ext cx="1359911" cy="1372474"/>
              </a:xfrm>
              <a:prstGeom prst="rect">
                <a:avLst/>
              </a:prstGeom>
              <a:effectLst/>
            </p:spPr>
          </p:pic>
          <p:pic>
            <p:nvPicPr>
              <p:cNvPr id="21" name="Picture 20" descr="A computer sitting on top of a plate of food&#10;&#10;Description automatically generated">
                <a:extLst>
                  <a:ext uri="{FF2B5EF4-FFF2-40B4-BE49-F238E27FC236}">
                    <a16:creationId xmlns:a16="http://schemas.microsoft.com/office/drawing/2014/main" id="{D99A2CB8-0808-64B1-7329-70E9982D5242}"/>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6288693" y="3374115"/>
                <a:ext cx="2331366" cy="1352043"/>
              </a:xfrm>
              <a:prstGeom prst="rect">
                <a:avLst/>
              </a:prstGeom>
              <a:effectLst/>
            </p:spPr>
          </p:pic>
        </p:grpSp>
        <p:grpSp>
          <p:nvGrpSpPr>
            <p:cNvPr id="46" name="Group 45">
              <a:extLst>
                <a:ext uri="{FF2B5EF4-FFF2-40B4-BE49-F238E27FC236}">
                  <a16:creationId xmlns:a16="http://schemas.microsoft.com/office/drawing/2014/main" id="{7601AF34-090A-8AC7-9363-F48BC67024E8}"/>
                </a:ext>
              </a:extLst>
            </p:cNvPr>
            <p:cNvGrpSpPr/>
            <p:nvPr/>
          </p:nvGrpSpPr>
          <p:grpSpPr>
            <a:xfrm>
              <a:off x="6288694" y="4881310"/>
              <a:ext cx="5280035" cy="1300646"/>
              <a:chOff x="6288694" y="4843602"/>
              <a:chExt cx="5280035" cy="1300646"/>
            </a:xfrm>
          </p:grpSpPr>
          <p:pic>
            <p:nvPicPr>
              <p:cNvPr id="20" name="Picture 19" descr="A screenshot of a computer&#10;&#10;Description automatically generated">
                <a:extLst>
                  <a:ext uri="{FF2B5EF4-FFF2-40B4-BE49-F238E27FC236}">
                    <a16:creationId xmlns:a16="http://schemas.microsoft.com/office/drawing/2014/main" id="{47983A68-9DEB-2BA5-D1B7-3FFFB1C91FE6}"/>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9515506" y="4843603"/>
                <a:ext cx="2053223" cy="1300644"/>
              </a:xfrm>
              <a:prstGeom prst="rect">
                <a:avLst/>
              </a:prstGeom>
              <a:effectLst/>
            </p:spPr>
          </p:pic>
          <p:pic>
            <p:nvPicPr>
              <p:cNvPr id="22" name="Picture 21" descr="A screen shot of a computer&#10;&#10;Description automatically generated">
                <a:extLst>
                  <a:ext uri="{FF2B5EF4-FFF2-40B4-BE49-F238E27FC236}">
                    <a16:creationId xmlns:a16="http://schemas.microsoft.com/office/drawing/2014/main" id="{ED8B6FA9-F4B9-20C5-0C9C-7E0F303E5E13}"/>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7725652" y="4843602"/>
                <a:ext cx="1712777" cy="1300646"/>
              </a:xfrm>
              <a:prstGeom prst="rect">
                <a:avLst/>
              </a:prstGeom>
              <a:effectLst/>
            </p:spPr>
          </p:pic>
          <p:pic>
            <p:nvPicPr>
              <p:cNvPr id="23" name="Picture 22" descr="A screen shot of a pizza&#10;&#10;Description automatically generated">
                <a:extLst>
                  <a:ext uri="{FF2B5EF4-FFF2-40B4-BE49-F238E27FC236}">
                    <a16:creationId xmlns:a16="http://schemas.microsoft.com/office/drawing/2014/main" id="{2A0522EC-B6DA-CAE0-BDE7-93C3F644987A}"/>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6288694" y="4843602"/>
                <a:ext cx="1359881" cy="1300645"/>
              </a:xfrm>
              <a:prstGeom prst="rect">
                <a:avLst/>
              </a:prstGeom>
              <a:effectLst/>
            </p:spPr>
          </p:pic>
        </p:grpSp>
      </p:grpSp>
      <p:sp>
        <p:nvSpPr>
          <p:cNvPr id="27" name="Rectangle: Top Corners Rounded 26">
            <a:extLst>
              <a:ext uri="{FF2B5EF4-FFF2-40B4-BE49-F238E27FC236}">
                <a16:creationId xmlns:a16="http://schemas.microsoft.com/office/drawing/2014/main" id="{D83861E3-F8F6-5FBA-2FF8-100BB9DD5879}"/>
              </a:ext>
            </a:extLst>
          </p:cNvPr>
          <p:cNvSpPr/>
          <p:nvPr/>
        </p:nvSpPr>
        <p:spPr>
          <a:xfrm>
            <a:off x="358219" y="1127056"/>
            <a:ext cx="5494282" cy="573692"/>
          </a:xfrm>
          <a:prstGeom prst="round2SameRect">
            <a:avLst>
              <a:gd name="adj1" fmla="val 24883"/>
              <a:gd name="adj2" fmla="val 0"/>
            </a:avLst>
          </a:prstGeom>
          <a:solidFill>
            <a:srgbClr val="137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3EF96D2-093B-B764-0BC3-963BD8303F36}"/>
              </a:ext>
            </a:extLst>
          </p:cNvPr>
          <p:cNvCxnSpPr>
            <a:cxnSpLocks/>
          </p:cNvCxnSpPr>
          <p:nvPr/>
        </p:nvCxnSpPr>
        <p:spPr>
          <a:xfrm>
            <a:off x="3105360" y="1738056"/>
            <a:ext cx="19503" cy="449576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4EFDD34-6CF8-C5AA-4209-62B203DCAAB4}"/>
              </a:ext>
            </a:extLst>
          </p:cNvPr>
          <p:cNvCxnSpPr>
            <a:cxnSpLocks/>
          </p:cNvCxnSpPr>
          <p:nvPr/>
        </p:nvCxnSpPr>
        <p:spPr>
          <a:xfrm>
            <a:off x="407880" y="2545698"/>
            <a:ext cx="53949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423FFF2-7FC2-B383-54D3-EFB6C2A86BEE}"/>
              </a:ext>
            </a:extLst>
          </p:cNvPr>
          <p:cNvCxnSpPr>
            <a:cxnSpLocks/>
          </p:cNvCxnSpPr>
          <p:nvPr/>
        </p:nvCxnSpPr>
        <p:spPr>
          <a:xfrm>
            <a:off x="407880" y="3414477"/>
            <a:ext cx="53949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703905-3027-5AE2-E36A-5E17F9ED47DE}"/>
              </a:ext>
            </a:extLst>
          </p:cNvPr>
          <p:cNvCxnSpPr>
            <a:cxnSpLocks/>
          </p:cNvCxnSpPr>
          <p:nvPr/>
        </p:nvCxnSpPr>
        <p:spPr>
          <a:xfrm>
            <a:off x="407880" y="4358622"/>
            <a:ext cx="53949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C275B75-C3EC-D76F-1059-D73911A4222D}"/>
              </a:ext>
            </a:extLst>
          </p:cNvPr>
          <p:cNvCxnSpPr>
            <a:cxnSpLocks/>
          </p:cNvCxnSpPr>
          <p:nvPr/>
        </p:nvCxnSpPr>
        <p:spPr>
          <a:xfrm>
            <a:off x="407880" y="5300595"/>
            <a:ext cx="53949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5F04743-AA96-745F-2C7A-9023E9207B9E}"/>
              </a:ext>
            </a:extLst>
          </p:cNvPr>
          <p:cNvSpPr txBox="1"/>
          <p:nvPr/>
        </p:nvSpPr>
        <p:spPr>
          <a:xfrm>
            <a:off x="246450" y="1112839"/>
            <a:ext cx="5606051" cy="615553"/>
          </a:xfrm>
          <a:prstGeom prst="rect">
            <a:avLst/>
          </a:prstGeom>
          <a:noFill/>
        </p:spPr>
        <p:txBody>
          <a:bodyPr wrap="square">
            <a:spAutoFit/>
          </a:bodyPr>
          <a:lstStyle/>
          <a:p>
            <a:pPr algn="ctr"/>
            <a:r>
              <a:rPr lang="es-ES" sz="1700" b="1" dirty="0">
                <a:solidFill>
                  <a:schemeClr val="bg1"/>
                </a:solidFill>
              </a:rPr>
              <a:t>Gane Créditos de Recompensa en Miles </a:t>
            </a:r>
          </a:p>
          <a:p>
            <a:pPr algn="ctr"/>
            <a:r>
              <a:rPr lang="es-ES" sz="1700" b="1" dirty="0">
                <a:solidFill>
                  <a:schemeClr val="bg1"/>
                </a:solidFill>
              </a:rPr>
              <a:t>de Tiendas</a:t>
            </a:r>
            <a:endParaRPr lang="en-US" sz="1700" b="1" dirty="0">
              <a:solidFill>
                <a:schemeClr val="bg1"/>
              </a:solidFill>
            </a:endParaRPr>
          </a:p>
        </p:txBody>
      </p:sp>
      <p:sp>
        <p:nvSpPr>
          <p:cNvPr id="51" name="TextBox 50">
            <a:extLst>
              <a:ext uri="{FF2B5EF4-FFF2-40B4-BE49-F238E27FC236}">
                <a16:creationId xmlns:a16="http://schemas.microsoft.com/office/drawing/2014/main" id="{6930B1FD-24FF-6BB6-93A2-29782891533C}"/>
              </a:ext>
            </a:extLst>
          </p:cNvPr>
          <p:cNvSpPr txBox="1"/>
          <p:nvPr/>
        </p:nvSpPr>
        <p:spPr>
          <a:xfrm>
            <a:off x="6288693" y="1236931"/>
            <a:ext cx="5317434" cy="353943"/>
          </a:xfrm>
          <a:prstGeom prst="rect">
            <a:avLst/>
          </a:prstGeom>
          <a:noFill/>
        </p:spPr>
        <p:txBody>
          <a:bodyPr wrap="square">
            <a:spAutoFit/>
          </a:bodyPr>
          <a:lstStyle/>
          <a:p>
            <a:pPr algn="ctr"/>
            <a:r>
              <a:rPr lang="es-ES" sz="1700" b="1" dirty="0">
                <a:solidFill>
                  <a:schemeClr val="bg1"/>
                </a:solidFill>
              </a:rPr>
              <a:t>Descuentos en más de 18,000 restaurantes</a:t>
            </a:r>
            <a:endParaRPr lang="en-US" sz="1700" b="1" dirty="0">
              <a:solidFill>
                <a:schemeClr val="bg1"/>
              </a:solidFill>
            </a:endParaRPr>
          </a:p>
        </p:txBody>
      </p:sp>
      <p:cxnSp>
        <p:nvCxnSpPr>
          <p:cNvPr id="12" name="Straight Connector 11">
            <a:extLst>
              <a:ext uri="{FF2B5EF4-FFF2-40B4-BE49-F238E27FC236}">
                <a16:creationId xmlns:a16="http://schemas.microsoft.com/office/drawing/2014/main" id="{DC7299B3-9F05-9569-554F-DD8AD0D5EB6D}"/>
              </a:ext>
            </a:extLst>
          </p:cNvPr>
          <p:cNvCxnSpPr>
            <a:cxnSpLocks/>
          </p:cNvCxnSpPr>
          <p:nvPr/>
        </p:nvCxnSpPr>
        <p:spPr>
          <a:xfrm>
            <a:off x="2655971" y="6649607"/>
            <a:ext cx="896112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9A61549-E7D8-D407-CBC5-B116102C666A}"/>
              </a:ext>
            </a:extLst>
          </p:cNvPr>
          <p:cNvSpPr txBox="1"/>
          <p:nvPr/>
        </p:nvSpPr>
        <p:spPr>
          <a:xfrm>
            <a:off x="-1" y="6541885"/>
            <a:ext cx="3133494" cy="215444"/>
          </a:xfrm>
          <a:prstGeom prst="rect">
            <a:avLst/>
          </a:prstGeom>
          <a:solidFill>
            <a:schemeClr val="bg1"/>
          </a:solid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107989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312E1EB-83AF-DCC1-7BEC-23F302EA7E00}"/>
              </a:ext>
            </a:extLst>
          </p:cNvPr>
          <p:cNvGrpSpPr/>
          <p:nvPr/>
        </p:nvGrpSpPr>
        <p:grpSpPr>
          <a:xfrm>
            <a:off x="0" y="0"/>
            <a:ext cx="12192000" cy="3280528"/>
            <a:chOff x="0" y="0"/>
            <a:chExt cx="12192000" cy="3136900"/>
          </a:xfrm>
        </p:grpSpPr>
        <p:pic>
          <p:nvPicPr>
            <p:cNvPr id="9" name="Picture 8">
              <a:extLst>
                <a:ext uri="{FF2B5EF4-FFF2-40B4-BE49-F238E27FC236}">
                  <a16:creationId xmlns:a16="http://schemas.microsoft.com/office/drawing/2014/main" id="{EBC54972-39B7-6970-8E78-9934B63079A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0" y="0"/>
              <a:ext cx="12192000" cy="3136900"/>
            </a:xfrm>
            <a:prstGeom prst="rect">
              <a:avLst/>
            </a:prstGeom>
          </p:spPr>
        </p:pic>
        <p:sp>
          <p:nvSpPr>
            <p:cNvPr id="10" name="Rectangle 9">
              <a:extLst>
                <a:ext uri="{FF2B5EF4-FFF2-40B4-BE49-F238E27FC236}">
                  <a16:creationId xmlns:a16="http://schemas.microsoft.com/office/drawing/2014/main" id="{2D49F81F-8C81-62AD-CBFE-61B797652048}"/>
                </a:ext>
              </a:extLst>
            </p:cNvPr>
            <p:cNvSpPr/>
            <p:nvPr/>
          </p:nvSpPr>
          <p:spPr>
            <a:xfrm>
              <a:off x="0" y="0"/>
              <a:ext cx="12192000" cy="31369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7826955E-6EF5-246E-AC5A-31E9AADF9052}"/>
              </a:ext>
            </a:extLst>
          </p:cNvPr>
          <p:cNvGrpSpPr/>
          <p:nvPr/>
        </p:nvGrpSpPr>
        <p:grpSpPr>
          <a:xfrm>
            <a:off x="7436606" y="1663832"/>
            <a:ext cx="4080075" cy="4751809"/>
            <a:chOff x="7436606" y="1663832"/>
            <a:chExt cx="4080075" cy="4751809"/>
          </a:xfrm>
        </p:grpSpPr>
        <p:pic>
          <p:nvPicPr>
            <p:cNvPr id="12" name="Picture Placeholder 4">
              <a:extLst>
                <a:ext uri="{FF2B5EF4-FFF2-40B4-BE49-F238E27FC236}">
                  <a16:creationId xmlns:a16="http://schemas.microsoft.com/office/drawing/2014/main" id="{9C5AC4DC-16EF-DEE8-F7D6-681574D5971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436606" y="1663832"/>
              <a:ext cx="4080075" cy="4751809"/>
            </a:xfrm>
            <a:prstGeom prst="roundRect">
              <a:avLst>
                <a:gd name="adj" fmla="val 4884"/>
              </a:avLst>
            </a:prstGeom>
            <a:ln w="38100">
              <a:solidFill>
                <a:schemeClr val="bg1"/>
              </a:solidFill>
            </a:ln>
          </p:spPr>
        </p:pic>
        <p:sp>
          <p:nvSpPr>
            <p:cNvPr id="34" name="Rectangle: Rounded Corners 33">
              <a:extLst>
                <a:ext uri="{FF2B5EF4-FFF2-40B4-BE49-F238E27FC236}">
                  <a16:creationId xmlns:a16="http://schemas.microsoft.com/office/drawing/2014/main" id="{0193E90B-25EE-A907-4BC2-7ABE39CD9D33}"/>
                </a:ext>
              </a:extLst>
            </p:cNvPr>
            <p:cNvSpPr/>
            <p:nvPr/>
          </p:nvSpPr>
          <p:spPr>
            <a:xfrm>
              <a:off x="7436606" y="1663832"/>
              <a:ext cx="4080075" cy="4751809"/>
            </a:xfrm>
            <a:prstGeom prst="roundRect">
              <a:avLst>
                <a:gd name="adj" fmla="val 4653"/>
              </a:avLst>
            </a:prstGeom>
            <a:solidFill>
              <a:srgbClr val="26B5AA">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 Placeholder 1">
            <a:extLst>
              <a:ext uri="{FF2B5EF4-FFF2-40B4-BE49-F238E27FC236}">
                <a16:creationId xmlns:a16="http://schemas.microsoft.com/office/drawing/2014/main" id="{201F9175-7172-647D-B206-CC099B5B2323}"/>
              </a:ext>
            </a:extLst>
          </p:cNvPr>
          <p:cNvSpPr>
            <a:spLocks noGrp="1"/>
          </p:cNvSpPr>
          <p:nvPr>
            <p:ph type="body" sz="quarter" idx="10"/>
          </p:nvPr>
        </p:nvSpPr>
        <p:spPr/>
        <p:txBody>
          <a:bodyPr/>
          <a:lstStyle/>
          <a:p>
            <a:r>
              <a:rPr lang="en-US" dirty="0"/>
              <a:t>Nuestra </a:t>
            </a:r>
            <a:r>
              <a:rPr lang="en-US" dirty="0" err="1"/>
              <a:t>Competencia</a:t>
            </a:r>
            <a:r>
              <a:rPr lang="en-US" dirty="0"/>
              <a:t> </a:t>
            </a:r>
            <a:r>
              <a:rPr lang="en-US" dirty="0" err="1"/>
              <a:t>Tecnológica</a:t>
            </a:r>
            <a:endParaRPr lang="en-US" dirty="0"/>
          </a:p>
        </p:txBody>
      </p:sp>
      <p:sp>
        <p:nvSpPr>
          <p:cNvPr id="4" name="TextBox 3">
            <a:extLst>
              <a:ext uri="{FF2B5EF4-FFF2-40B4-BE49-F238E27FC236}">
                <a16:creationId xmlns:a16="http://schemas.microsoft.com/office/drawing/2014/main" id="{77D5D644-40A6-92FF-2849-728033E30B2C}"/>
              </a:ext>
            </a:extLst>
          </p:cNvPr>
          <p:cNvSpPr txBox="1"/>
          <p:nvPr/>
        </p:nvSpPr>
        <p:spPr>
          <a:xfrm>
            <a:off x="1226083" y="3721458"/>
            <a:ext cx="5535204" cy="2430794"/>
          </a:xfrm>
          <a:prstGeom prst="rect">
            <a:avLst/>
          </a:prstGeom>
          <a:noFill/>
        </p:spPr>
        <p:txBody>
          <a:bodyPr wrap="square">
            <a:spAutoFit/>
          </a:bodyPr>
          <a:lstStyle/>
          <a:p>
            <a:pPr>
              <a:lnSpc>
                <a:spcPct val="150000"/>
              </a:lnSpc>
              <a:spcBef>
                <a:spcPts val="800"/>
              </a:spcBef>
              <a:spcAft>
                <a:spcPts val="800"/>
              </a:spcAft>
            </a:pPr>
            <a:r>
              <a:rPr lang="es-ES" b="1" dirty="0">
                <a:solidFill>
                  <a:srgbClr val="13728D"/>
                </a:solidFill>
              </a:rPr>
              <a:t>La publicidad es la forma en que Expedia, </a:t>
            </a:r>
            <a:r>
              <a:rPr lang="es-ES" b="1" dirty="0" err="1">
                <a:solidFill>
                  <a:srgbClr val="13728D"/>
                </a:solidFill>
              </a:rPr>
              <a:t>Travelocity</a:t>
            </a:r>
            <a:r>
              <a:rPr lang="es-ES" b="1" dirty="0">
                <a:solidFill>
                  <a:srgbClr val="13728D"/>
                </a:solidFill>
              </a:rPr>
              <a:t> y las marcas que poseen atraen a los clientes</a:t>
            </a:r>
          </a:p>
          <a:p>
            <a:pPr marL="285750" indent="-285750">
              <a:lnSpc>
                <a:spcPct val="150000"/>
              </a:lnSpc>
              <a:spcBef>
                <a:spcPts val="800"/>
              </a:spcBef>
              <a:spcAft>
                <a:spcPts val="800"/>
              </a:spcAft>
              <a:buBlip>
                <a:blip r:embed="rId4"/>
              </a:buBlip>
            </a:pPr>
            <a:r>
              <a:rPr lang="es-ES" dirty="0"/>
              <a:t>¿Adivina cuánto gastan en publicidad?</a:t>
            </a:r>
          </a:p>
          <a:p>
            <a:pPr marL="285750" indent="-285750">
              <a:lnSpc>
                <a:spcPct val="150000"/>
              </a:lnSpc>
              <a:spcAft>
                <a:spcPts val="800"/>
              </a:spcAft>
              <a:buBlip>
                <a:blip r:embed="rId4"/>
              </a:buBlip>
            </a:pPr>
            <a:r>
              <a:rPr lang="es-ES" dirty="0"/>
              <a:t>Casi un BILLÓN de dólares al MES</a:t>
            </a:r>
          </a:p>
        </p:txBody>
      </p:sp>
      <p:grpSp>
        <p:nvGrpSpPr>
          <p:cNvPr id="25" name="Group 24">
            <a:extLst>
              <a:ext uri="{FF2B5EF4-FFF2-40B4-BE49-F238E27FC236}">
                <a16:creationId xmlns:a16="http://schemas.microsoft.com/office/drawing/2014/main" id="{EC86FE3F-5C35-2936-577C-833CDF9F9179}"/>
              </a:ext>
            </a:extLst>
          </p:cNvPr>
          <p:cNvGrpSpPr/>
          <p:nvPr/>
        </p:nvGrpSpPr>
        <p:grpSpPr>
          <a:xfrm>
            <a:off x="368915" y="4097152"/>
            <a:ext cx="690662" cy="690662"/>
            <a:chOff x="371906" y="1463013"/>
            <a:chExt cx="690662" cy="690662"/>
          </a:xfrm>
        </p:grpSpPr>
        <p:grpSp>
          <p:nvGrpSpPr>
            <p:cNvPr id="26" name="Group 25">
              <a:extLst>
                <a:ext uri="{FF2B5EF4-FFF2-40B4-BE49-F238E27FC236}">
                  <a16:creationId xmlns:a16="http://schemas.microsoft.com/office/drawing/2014/main" id="{B7B0DFF1-48B1-D36A-A1C5-8E3F1DC5DA10}"/>
                </a:ext>
              </a:extLst>
            </p:cNvPr>
            <p:cNvGrpSpPr>
              <a:grpSpLocks noChangeAspect="1"/>
            </p:cNvGrpSpPr>
            <p:nvPr/>
          </p:nvGrpSpPr>
          <p:grpSpPr>
            <a:xfrm>
              <a:off x="371906" y="1463013"/>
              <a:ext cx="690662" cy="690662"/>
              <a:chOff x="626088" y="1339284"/>
              <a:chExt cx="640080" cy="640080"/>
            </a:xfrm>
          </p:grpSpPr>
          <p:sp>
            <p:nvSpPr>
              <p:cNvPr id="28" name="Block Arc 27">
                <a:extLst>
                  <a:ext uri="{FF2B5EF4-FFF2-40B4-BE49-F238E27FC236}">
                    <a16:creationId xmlns:a16="http://schemas.microsoft.com/office/drawing/2014/main" id="{D6028EAD-DC7B-A542-13EB-5643EC4BC2A5}"/>
                  </a:ext>
                </a:extLst>
              </p:cNvPr>
              <p:cNvSpPr/>
              <p:nvPr/>
            </p:nvSpPr>
            <p:spPr>
              <a:xfrm rot="16200000" flipV="1">
                <a:off x="626088" y="1339284"/>
                <a:ext cx="640080" cy="640080"/>
              </a:xfrm>
              <a:prstGeom prst="blockArc">
                <a:avLst>
                  <a:gd name="adj1" fmla="val 10800000"/>
                  <a:gd name="adj2" fmla="val 0"/>
                  <a:gd name="adj3" fmla="val 22024"/>
                </a:avLst>
              </a:prstGeom>
              <a:solidFill>
                <a:srgbClr val="1372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Block Arc 28">
                <a:extLst>
                  <a:ext uri="{FF2B5EF4-FFF2-40B4-BE49-F238E27FC236}">
                    <a16:creationId xmlns:a16="http://schemas.microsoft.com/office/drawing/2014/main" id="{836802BF-902A-C07D-7576-F394DEA0092A}"/>
                  </a:ext>
                </a:extLst>
              </p:cNvPr>
              <p:cNvSpPr/>
              <p:nvPr/>
            </p:nvSpPr>
            <p:spPr>
              <a:xfrm rot="16200000">
                <a:off x="626088" y="1339284"/>
                <a:ext cx="640080" cy="640080"/>
              </a:xfrm>
              <a:prstGeom prst="blockArc">
                <a:avLst>
                  <a:gd name="adj1" fmla="val 10800000"/>
                  <a:gd name="adj2" fmla="val 0"/>
                  <a:gd name="adj3" fmla="val 22024"/>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a:extLst>
                  <a:ext uri="{FF2B5EF4-FFF2-40B4-BE49-F238E27FC236}">
                    <a16:creationId xmlns:a16="http://schemas.microsoft.com/office/drawing/2014/main" id="{AE11A099-1D84-7E76-A66C-BD3E008599EE}"/>
                  </a:ext>
                </a:extLst>
              </p:cNvPr>
              <p:cNvSpPr>
                <a:spLocks noChangeAspect="1"/>
              </p:cNvSpPr>
              <p:nvPr/>
            </p:nvSpPr>
            <p:spPr>
              <a:xfrm rot="16200000">
                <a:off x="699492" y="1412688"/>
                <a:ext cx="493271" cy="493271"/>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67AB0DB4-5185-38E8-B4FB-2142255F1F8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70981" y="1644969"/>
              <a:ext cx="292512" cy="292512"/>
            </a:xfrm>
            <a:prstGeom prst="rect">
              <a:avLst/>
            </a:prstGeom>
            <a:noFill/>
            <a:ln>
              <a:noFill/>
            </a:ln>
          </p:spPr>
        </p:pic>
      </p:grpSp>
      <p:pic>
        <p:nvPicPr>
          <p:cNvPr id="32" name="Picture 31" descr="A blue and black logo&#10;&#10;Description automatically generated">
            <a:extLst>
              <a:ext uri="{FF2B5EF4-FFF2-40B4-BE49-F238E27FC236}">
                <a16:creationId xmlns:a16="http://schemas.microsoft.com/office/drawing/2014/main" id="{FDF1728C-0170-D9DB-F42D-39054144BDA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sp>
        <p:nvSpPr>
          <p:cNvPr id="33" name="Rectangle: Rounded Corners 5">
            <a:extLst>
              <a:ext uri="{FF2B5EF4-FFF2-40B4-BE49-F238E27FC236}">
                <a16:creationId xmlns:a16="http://schemas.microsoft.com/office/drawing/2014/main" id="{0D85371A-A6D2-7153-29CA-2DF93A7E2E05}"/>
              </a:ext>
            </a:extLst>
          </p:cNvPr>
          <p:cNvSpPr/>
          <p:nvPr/>
        </p:nvSpPr>
        <p:spPr>
          <a:xfrm flipH="1" flipV="1">
            <a:off x="360768" y="0"/>
            <a:ext cx="1280160" cy="91440"/>
          </a:xfrm>
          <a:prstGeom prst="round2SameRect">
            <a:avLst>
              <a:gd name="adj1" fmla="val 50000"/>
              <a:gd name="adj2" fmla="val 0"/>
            </a:avLst>
          </a:prstGeom>
          <a:solidFill>
            <a:srgbClr val="2F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5" name="Straight Connector 4">
            <a:extLst>
              <a:ext uri="{FF2B5EF4-FFF2-40B4-BE49-F238E27FC236}">
                <a16:creationId xmlns:a16="http://schemas.microsoft.com/office/drawing/2014/main" id="{EDBE392C-130E-69E1-5310-73CF368EFCC9}"/>
              </a:ext>
            </a:extLst>
          </p:cNvPr>
          <p:cNvCxnSpPr>
            <a:cxnSpLocks/>
          </p:cNvCxnSpPr>
          <p:nvPr/>
        </p:nvCxnSpPr>
        <p:spPr>
          <a:xfrm>
            <a:off x="2655971" y="6649607"/>
            <a:ext cx="896112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FD0D35-C96B-1893-F752-BFEA82F0D16B}"/>
              </a:ext>
            </a:extLst>
          </p:cNvPr>
          <p:cNvSpPr txBox="1"/>
          <p:nvPr/>
        </p:nvSpPr>
        <p:spPr>
          <a:xfrm>
            <a:off x="-1" y="6541885"/>
            <a:ext cx="3133494" cy="215444"/>
          </a:xfrm>
          <a:prstGeom prst="rect">
            <a:avLst/>
          </a:prstGeom>
          <a:solidFill>
            <a:schemeClr val="bg1"/>
          </a:solid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112472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35AD13-1E31-8582-1097-4E074DBEE22D}"/>
              </a:ext>
            </a:extLst>
          </p:cNvPr>
          <p:cNvSpPr/>
          <p:nvPr/>
        </p:nvSpPr>
        <p:spPr>
          <a:xfrm>
            <a:off x="0" y="5323162"/>
            <a:ext cx="12192000" cy="1534838"/>
          </a:xfrm>
          <a:prstGeom prst="rect">
            <a:avLst/>
          </a:prstGeom>
          <a:gradFill>
            <a:gsLst>
              <a:gs pos="0">
                <a:srgbClr val="2FB4A9"/>
              </a:gs>
              <a:gs pos="83000">
                <a:srgbClr val="13728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0112FD1-42BB-8355-8A7C-923E74F0B67E}"/>
              </a:ext>
            </a:extLst>
          </p:cNvPr>
          <p:cNvGrpSpPr/>
          <p:nvPr/>
        </p:nvGrpSpPr>
        <p:grpSpPr>
          <a:xfrm>
            <a:off x="6096001" y="1119617"/>
            <a:ext cx="5675592" cy="5238244"/>
            <a:chOff x="6096001" y="1140532"/>
            <a:chExt cx="5675592" cy="5385604"/>
          </a:xfrm>
        </p:grpSpPr>
        <p:pic>
          <p:nvPicPr>
            <p:cNvPr id="24" name="Picture 23">
              <a:extLst>
                <a:ext uri="{FF2B5EF4-FFF2-40B4-BE49-F238E27FC236}">
                  <a16:creationId xmlns:a16="http://schemas.microsoft.com/office/drawing/2014/main" id="{83DAE4C7-E192-77EC-3939-938A9352310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96001" y="1140532"/>
              <a:ext cx="5675592" cy="5385603"/>
            </a:xfrm>
            <a:prstGeom prst="roundRect">
              <a:avLst>
                <a:gd name="adj" fmla="val 2836"/>
              </a:avLst>
            </a:prstGeom>
          </p:spPr>
        </p:pic>
        <p:sp>
          <p:nvSpPr>
            <p:cNvPr id="23" name="Freeform: Shape 22">
              <a:extLst>
                <a:ext uri="{FF2B5EF4-FFF2-40B4-BE49-F238E27FC236}">
                  <a16:creationId xmlns:a16="http://schemas.microsoft.com/office/drawing/2014/main" id="{BEFBE159-B8A2-E71F-036A-5BFEFC514C33}"/>
                </a:ext>
              </a:extLst>
            </p:cNvPr>
            <p:cNvSpPr/>
            <p:nvPr/>
          </p:nvSpPr>
          <p:spPr>
            <a:xfrm>
              <a:off x="6096001" y="1140533"/>
              <a:ext cx="5675592" cy="5385603"/>
            </a:xfrm>
            <a:custGeom>
              <a:avLst/>
              <a:gdLst>
                <a:gd name="connsiteX0" fmla="*/ 152736 w 5675592"/>
                <a:gd name="connsiteY0" fmla="*/ 0 h 5385603"/>
                <a:gd name="connsiteX1" fmla="*/ 5522856 w 5675592"/>
                <a:gd name="connsiteY1" fmla="*/ 0 h 5385603"/>
                <a:gd name="connsiteX2" fmla="*/ 5675592 w 5675592"/>
                <a:gd name="connsiteY2" fmla="*/ 152736 h 5385603"/>
                <a:gd name="connsiteX3" fmla="*/ 5675592 w 5675592"/>
                <a:gd name="connsiteY3" fmla="*/ 5232867 h 5385603"/>
                <a:gd name="connsiteX4" fmla="*/ 5522856 w 5675592"/>
                <a:gd name="connsiteY4" fmla="*/ 5385603 h 5385603"/>
                <a:gd name="connsiteX5" fmla="*/ 152736 w 5675592"/>
                <a:gd name="connsiteY5" fmla="*/ 5385603 h 5385603"/>
                <a:gd name="connsiteX6" fmla="*/ 0 w 5675592"/>
                <a:gd name="connsiteY6" fmla="*/ 5232867 h 5385603"/>
                <a:gd name="connsiteX7" fmla="*/ 0 w 5675592"/>
                <a:gd name="connsiteY7" fmla="*/ 152736 h 5385603"/>
                <a:gd name="connsiteX8" fmla="*/ 152736 w 5675592"/>
                <a:gd name="connsiteY8" fmla="*/ 0 h 538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5592" h="5385603">
                  <a:moveTo>
                    <a:pt x="152736" y="0"/>
                  </a:moveTo>
                  <a:lnTo>
                    <a:pt x="5522856" y="0"/>
                  </a:lnTo>
                  <a:cubicBezTo>
                    <a:pt x="5607210" y="0"/>
                    <a:pt x="5675592" y="68382"/>
                    <a:pt x="5675592" y="152736"/>
                  </a:cubicBezTo>
                  <a:lnTo>
                    <a:pt x="5675592" y="5232867"/>
                  </a:lnTo>
                  <a:cubicBezTo>
                    <a:pt x="5675592" y="5317221"/>
                    <a:pt x="5607210" y="5385603"/>
                    <a:pt x="5522856" y="5385603"/>
                  </a:cubicBezTo>
                  <a:lnTo>
                    <a:pt x="152736" y="5385603"/>
                  </a:lnTo>
                  <a:cubicBezTo>
                    <a:pt x="68382" y="5385603"/>
                    <a:pt x="0" y="5317221"/>
                    <a:pt x="0" y="5232867"/>
                  </a:cubicBezTo>
                  <a:lnTo>
                    <a:pt x="0" y="152736"/>
                  </a:lnTo>
                  <a:cubicBezTo>
                    <a:pt x="0" y="68382"/>
                    <a:pt x="68382" y="0"/>
                    <a:pt x="152736" y="0"/>
                  </a:cubicBezTo>
                  <a:close/>
                </a:path>
              </a:pathLst>
            </a:custGeom>
            <a:solidFill>
              <a:schemeClr val="tx1">
                <a:alpha val="12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ext Placeholder 1">
            <a:extLst>
              <a:ext uri="{FF2B5EF4-FFF2-40B4-BE49-F238E27FC236}">
                <a16:creationId xmlns:a16="http://schemas.microsoft.com/office/drawing/2014/main" id="{4B14FDB0-7BDE-6694-D05C-B1A5C8A8CC14}"/>
              </a:ext>
            </a:extLst>
          </p:cNvPr>
          <p:cNvSpPr>
            <a:spLocks noGrp="1"/>
          </p:cNvSpPr>
          <p:nvPr>
            <p:ph type="body" sz="quarter" idx="10"/>
          </p:nvPr>
        </p:nvSpPr>
        <p:spPr/>
        <p:txBody>
          <a:bodyPr/>
          <a:lstStyle/>
          <a:p>
            <a:r>
              <a:rPr lang="en-US" dirty="0"/>
              <a:t>¿</a:t>
            </a:r>
            <a:r>
              <a:rPr lang="en-US" dirty="0" err="1"/>
              <a:t>Cómo</a:t>
            </a:r>
            <a:r>
              <a:rPr lang="en-US" dirty="0"/>
              <a:t> </a:t>
            </a:r>
            <a:r>
              <a:rPr lang="en-US" dirty="0" err="1"/>
              <a:t>Competimos</a:t>
            </a:r>
            <a:r>
              <a:rPr lang="en-US" dirty="0"/>
              <a:t>?</a:t>
            </a:r>
          </a:p>
        </p:txBody>
      </p:sp>
      <p:sp>
        <p:nvSpPr>
          <p:cNvPr id="12" name="TextBox 11">
            <a:extLst>
              <a:ext uri="{FF2B5EF4-FFF2-40B4-BE49-F238E27FC236}">
                <a16:creationId xmlns:a16="http://schemas.microsoft.com/office/drawing/2014/main" id="{6DF1A7D7-95F6-36EE-1AE1-1601427A34E9}"/>
              </a:ext>
            </a:extLst>
          </p:cNvPr>
          <p:cNvSpPr txBox="1"/>
          <p:nvPr/>
        </p:nvSpPr>
        <p:spPr>
          <a:xfrm>
            <a:off x="1103086" y="5777048"/>
            <a:ext cx="3918857" cy="461665"/>
          </a:xfrm>
          <a:prstGeom prst="rect">
            <a:avLst/>
          </a:prstGeom>
          <a:noFill/>
        </p:spPr>
        <p:txBody>
          <a:bodyPr wrap="square">
            <a:spAutoFit/>
          </a:bodyPr>
          <a:lstStyle/>
          <a:p>
            <a:r>
              <a:rPr lang="en-US" sz="2400" b="1" dirty="0" err="1">
                <a:solidFill>
                  <a:schemeClr val="bg1"/>
                </a:solidFill>
              </a:rPr>
              <a:t>Mamá</a:t>
            </a:r>
            <a:r>
              <a:rPr lang="en-US" sz="2400" b="1" dirty="0">
                <a:solidFill>
                  <a:schemeClr val="bg1"/>
                </a:solidFill>
              </a:rPr>
              <a:t> </a:t>
            </a:r>
            <a:r>
              <a:rPr lang="en-US" sz="2400" b="1" dirty="0" err="1">
                <a:solidFill>
                  <a:schemeClr val="bg1"/>
                </a:solidFill>
              </a:rPr>
              <a:t>Siempre</a:t>
            </a:r>
            <a:r>
              <a:rPr lang="en-US" sz="2400" b="1" dirty="0">
                <a:solidFill>
                  <a:schemeClr val="bg1"/>
                </a:solidFill>
              </a:rPr>
              <a:t> </a:t>
            </a:r>
            <a:r>
              <a:rPr lang="en-US" sz="2400" b="1" dirty="0" err="1">
                <a:solidFill>
                  <a:schemeClr val="bg1"/>
                </a:solidFill>
              </a:rPr>
              <a:t>Gana</a:t>
            </a:r>
            <a:endParaRPr lang="en-US" sz="2400" b="1" dirty="0">
              <a:solidFill>
                <a:schemeClr val="bg1"/>
              </a:solidFill>
            </a:endParaRPr>
          </a:p>
        </p:txBody>
      </p:sp>
      <p:grpSp>
        <p:nvGrpSpPr>
          <p:cNvPr id="30" name="Group 29">
            <a:extLst>
              <a:ext uri="{FF2B5EF4-FFF2-40B4-BE49-F238E27FC236}">
                <a16:creationId xmlns:a16="http://schemas.microsoft.com/office/drawing/2014/main" id="{8DBAC3AF-C1E3-469A-EC9E-2D2524BC44F1}"/>
              </a:ext>
            </a:extLst>
          </p:cNvPr>
          <p:cNvGrpSpPr/>
          <p:nvPr/>
        </p:nvGrpSpPr>
        <p:grpSpPr>
          <a:xfrm>
            <a:off x="334320" y="1129219"/>
            <a:ext cx="5244032" cy="1640449"/>
            <a:chOff x="347020" y="1191543"/>
            <a:chExt cx="5244032" cy="1640449"/>
          </a:xfrm>
        </p:grpSpPr>
        <p:sp>
          <p:nvSpPr>
            <p:cNvPr id="4" name="TextBox 3">
              <a:extLst>
                <a:ext uri="{FF2B5EF4-FFF2-40B4-BE49-F238E27FC236}">
                  <a16:creationId xmlns:a16="http://schemas.microsoft.com/office/drawing/2014/main" id="{68A66895-C9C7-D8C2-DA53-AC2EE138AC09}"/>
                </a:ext>
              </a:extLst>
            </p:cNvPr>
            <p:cNvSpPr txBox="1"/>
            <p:nvPr/>
          </p:nvSpPr>
          <p:spPr>
            <a:xfrm>
              <a:off x="1085225" y="1191543"/>
              <a:ext cx="4505827" cy="1640449"/>
            </a:xfrm>
            <a:prstGeom prst="rect">
              <a:avLst/>
            </a:prstGeom>
            <a:noFill/>
          </p:spPr>
          <p:txBody>
            <a:bodyPr wrap="square">
              <a:spAutoFit/>
            </a:bodyPr>
            <a:lstStyle/>
            <a:p>
              <a:pPr>
                <a:lnSpc>
                  <a:spcPct val="135000"/>
                </a:lnSpc>
                <a:spcBef>
                  <a:spcPts val="600"/>
                </a:spcBef>
                <a:spcAft>
                  <a:spcPts val="600"/>
                </a:spcAft>
              </a:pPr>
              <a:r>
                <a:rPr lang="en-US" b="1" dirty="0">
                  <a:solidFill>
                    <a:srgbClr val="13728D"/>
                  </a:solidFill>
                </a:rPr>
                <a:t>Imagine que </a:t>
              </a:r>
              <a:r>
                <a:rPr lang="en-US" b="1" dirty="0" err="1">
                  <a:solidFill>
                    <a:srgbClr val="13728D"/>
                  </a:solidFill>
                </a:rPr>
                <a:t>está</a:t>
              </a:r>
              <a:r>
                <a:rPr lang="en-US" b="1" dirty="0">
                  <a:solidFill>
                    <a:srgbClr val="13728D"/>
                  </a:solidFill>
                </a:rPr>
                <a:t> </a:t>
              </a:r>
              <a:r>
                <a:rPr lang="en-US" b="1" dirty="0" err="1">
                  <a:solidFill>
                    <a:srgbClr val="13728D"/>
                  </a:solidFill>
                </a:rPr>
                <a:t>comparando</a:t>
              </a:r>
              <a:r>
                <a:rPr lang="en-US" b="1" dirty="0">
                  <a:solidFill>
                    <a:srgbClr val="13728D"/>
                  </a:solidFill>
                </a:rPr>
                <a:t> dos </a:t>
              </a:r>
              <a:r>
                <a:rPr lang="en-US" b="1" dirty="0" err="1">
                  <a:solidFill>
                    <a:srgbClr val="13728D"/>
                  </a:solidFill>
                </a:rPr>
                <a:t>páginas</a:t>
              </a:r>
              <a:r>
                <a:rPr lang="en-US" b="1" dirty="0">
                  <a:solidFill>
                    <a:srgbClr val="13728D"/>
                  </a:solidFill>
                </a:rPr>
                <a:t> de </a:t>
              </a:r>
              <a:r>
                <a:rPr lang="en-US" b="1" dirty="0" err="1">
                  <a:solidFill>
                    <a:srgbClr val="13728D"/>
                  </a:solidFill>
                </a:rPr>
                <a:t>viajes</a:t>
              </a:r>
              <a:endParaRPr lang="en-US" b="1" dirty="0">
                <a:solidFill>
                  <a:srgbClr val="13728D"/>
                </a:solidFill>
              </a:endParaRPr>
            </a:p>
            <a:p>
              <a:pPr marL="285750" indent="-285750">
                <a:spcBef>
                  <a:spcPts val="600"/>
                </a:spcBef>
                <a:spcAft>
                  <a:spcPts val="600"/>
                </a:spcAft>
                <a:buSzPct val="90000"/>
                <a:buBlip>
                  <a:blip r:embed="rId3"/>
                </a:buBlip>
              </a:pPr>
              <a:r>
                <a:rPr lang="es-ES" sz="1600" dirty="0"/>
                <a:t>Uno es un sitio altamente anunciado
El otro es el de su mamá</a:t>
              </a:r>
              <a:endParaRPr lang="en-US" sz="1600" dirty="0"/>
            </a:p>
          </p:txBody>
        </p:sp>
        <p:grpSp>
          <p:nvGrpSpPr>
            <p:cNvPr id="13" name="Group 12">
              <a:extLst>
                <a:ext uri="{FF2B5EF4-FFF2-40B4-BE49-F238E27FC236}">
                  <a16:creationId xmlns:a16="http://schemas.microsoft.com/office/drawing/2014/main" id="{39800269-BAB2-632E-52A7-0E22FE58AE67}"/>
                </a:ext>
              </a:extLst>
            </p:cNvPr>
            <p:cNvGrpSpPr>
              <a:grpSpLocks noChangeAspect="1"/>
            </p:cNvGrpSpPr>
            <p:nvPr/>
          </p:nvGrpSpPr>
          <p:grpSpPr>
            <a:xfrm>
              <a:off x="347020" y="1358791"/>
              <a:ext cx="548640" cy="548640"/>
              <a:chOff x="4771194" y="2752056"/>
              <a:chExt cx="457200" cy="457200"/>
            </a:xfrm>
          </p:grpSpPr>
          <p:sp>
            <p:nvSpPr>
              <p:cNvPr id="14" name="Oval 13">
                <a:extLst>
                  <a:ext uri="{FF2B5EF4-FFF2-40B4-BE49-F238E27FC236}">
                    <a16:creationId xmlns:a16="http://schemas.microsoft.com/office/drawing/2014/main" id="{1951C6CE-B0DE-0572-1DED-9DAEB8C0DE8A}"/>
                  </a:ext>
                </a:extLst>
              </p:cNvPr>
              <p:cNvSpPr/>
              <p:nvPr/>
            </p:nvSpPr>
            <p:spPr>
              <a:xfrm>
                <a:off x="4771194" y="2752056"/>
                <a:ext cx="457200" cy="457200"/>
              </a:xfrm>
              <a:prstGeom prst="ellipse">
                <a:avLst/>
              </a:prstGeom>
              <a:solidFill>
                <a:schemeClr val="bg1"/>
              </a:solidFill>
              <a:ln w="22225">
                <a:solidFill>
                  <a:srgbClr val="137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5AE99B9-8F05-7ED7-32B9-AFEFC8EBE1B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876350" y="2857212"/>
                <a:ext cx="246888" cy="246888"/>
              </a:xfrm>
              <a:prstGeom prst="rect">
                <a:avLst/>
              </a:prstGeom>
            </p:spPr>
          </p:pic>
        </p:grpSp>
      </p:grpSp>
      <p:grpSp>
        <p:nvGrpSpPr>
          <p:cNvPr id="28" name="Group 27">
            <a:extLst>
              <a:ext uri="{FF2B5EF4-FFF2-40B4-BE49-F238E27FC236}">
                <a16:creationId xmlns:a16="http://schemas.microsoft.com/office/drawing/2014/main" id="{2D32BC9A-D60B-F458-FC34-148059AD6F60}"/>
              </a:ext>
            </a:extLst>
          </p:cNvPr>
          <p:cNvGrpSpPr/>
          <p:nvPr/>
        </p:nvGrpSpPr>
        <p:grpSpPr>
          <a:xfrm>
            <a:off x="334320" y="3198406"/>
            <a:ext cx="5244032" cy="1046440"/>
            <a:chOff x="347020" y="3264470"/>
            <a:chExt cx="5244032" cy="1046440"/>
          </a:xfrm>
        </p:grpSpPr>
        <p:sp>
          <p:nvSpPr>
            <p:cNvPr id="5" name="TextBox 4">
              <a:extLst>
                <a:ext uri="{FF2B5EF4-FFF2-40B4-BE49-F238E27FC236}">
                  <a16:creationId xmlns:a16="http://schemas.microsoft.com/office/drawing/2014/main" id="{7C79A797-038D-894E-FAB6-113BCBE444A8}"/>
                </a:ext>
              </a:extLst>
            </p:cNvPr>
            <p:cNvSpPr txBox="1"/>
            <p:nvPr/>
          </p:nvSpPr>
          <p:spPr>
            <a:xfrm>
              <a:off x="1085225" y="3264470"/>
              <a:ext cx="4505827" cy="1046440"/>
            </a:xfrm>
            <a:prstGeom prst="rect">
              <a:avLst/>
            </a:prstGeom>
            <a:noFill/>
          </p:spPr>
          <p:txBody>
            <a:bodyPr wrap="square">
              <a:spAutoFit/>
            </a:bodyPr>
            <a:lstStyle/>
            <a:p>
              <a:pPr>
                <a:spcBef>
                  <a:spcPts val="600"/>
                </a:spcBef>
                <a:spcAft>
                  <a:spcPts val="600"/>
                </a:spcAft>
              </a:pPr>
              <a:r>
                <a:rPr lang="es-ES" b="1" dirty="0">
                  <a:solidFill>
                    <a:srgbClr val="26B5AA"/>
                  </a:solidFill>
                </a:rPr>
                <a:t>La página de su mamá funciona de la misma manera</a:t>
              </a:r>
              <a:endParaRPr lang="en-US" b="1" dirty="0">
                <a:solidFill>
                  <a:srgbClr val="26B5AA"/>
                </a:solidFill>
              </a:endParaRPr>
            </a:p>
            <a:p>
              <a:pPr marL="285750" indent="-285750">
                <a:spcBef>
                  <a:spcPts val="600"/>
                </a:spcBef>
                <a:spcAft>
                  <a:spcPts val="600"/>
                </a:spcAft>
                <a:buSzPct val="90000"/>
                <a:buBlip>
                  <a:blip r:embed="rId5"/>
                </a:buBlip>
              </a:pPr>
              <a:r>
                <a:rPr lang="es-ES" sz="1600" dirty="0"/>
                <a:t>Tiene el mismo inventario y precios</a:t>
              </a:r>
              <a:endParaRPr lang="en-US" sz="1600" dirty="0"/>
            </a:p>
          </p:txBody>
        </p:sp>
        <p:grpSp>
          <p:nvGrpSpPr>
            <p:cNvPr id="16" name="Group 15">
              <a:extLst>
                <a:ext uri="{FF2B5EF4-FFF2-40B4-BE49-F238E27FC236}">
                  <a16:creationId xmlns:a16="http://schemas.microsoft.com/office/drawing/2014/main" id="{92383309-C287-D26B-2B72-2A099B608026}"/>
                </a:ext>
              </a:extLst>
            </p:cNvPr>
            <p:cNvGrpSpPr>
              <a:grpSpLocks noChangeAspect="1"/>
            </p:cNvGrpSpPr>
            <p:nvPr/>
          </p:nvGrpSpPr>
          <p:grpSpPr>
            <a:xfrm>
              <a:off x="347020" y="3374870"/>
              <a:ext cx="548640" cy="548640"/>
              <a:chOff x="4771194" y="2752056"/>
              <a:chExt cx="457200" cy="457200"/>
            </a:xfrm>
          </p:grpSpPr>
          <p:sp>
            <p:nvSpPr>
              <p:cNvPr id="17" name="Oval 16">
                <a:extLst>
                  <a:ext uri="{FF2B5EF4-FFF2-40B4-BE49-F238E27FC236}">
                    <a16:creationId xmlns:a16="http://schemas.microsoft.com/office/drawing/2014/main" id="{41B1F521-EF65-0E87-EE16-138C057FD00C}"/>
                  </a:ext>
                </a:extLst>
              </p:cNvPr>
              <p:cNvSpPr/>
              <p:nvPr/>
            </p:nvSpPr>
            <p:spPr>
              <a:xfrm>
                <a:off x="4771194" y="2752056"/>
                <a:ext cx="457200" cy="457200"/>
              </a:xfrm>
              <a:prstGeom prst="ellipse">
                <a:avLst/>
              </a:prstGeom>
              <a:solidFill>
                <a:schemeClr val="bg1"/>
              </a:solidFill>
              <a:ln w="22225">
                <a:solidFill>
                  <a:srgbClr val="26B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A3B7F5C-ABF6-DF31-581D-D0F744031C60}"/>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876350" y="2857212"/>
                <a:ext cx="246888" cy="246888"/>
              </a:xfrm>
              <a:prstGeom prst="rect">
                <a:avLst/>
              </a:prstGeom>
            </p:spPr>
          </p:pic>
        </p:grpSp>
      </p:grpSp>
      <p:grpSp>
        <p:nvGrpSpPr>
          <p:cNvPr id="29" name="Group 28">
            <a:extLst>
              <a:ext uri="{FF2B5EF4-FFF2-40B4-BE49-F238E27FC236}">
                <a16:creationId xmlns:a16="http://schemas.microsoft.com/office/drawing/2014/main" id="{9E3ED30D-75D1-4354-FA0E-3427585C1196}"/>
              </a:ext>
            </a:extLst>
          </p:cNvPr>
          <p:cNvGrpSpPr/>
          <p:nvPr/>
        </p:nvGrpSpPr>
        <p:grpSpPr>
          <a:xfrm>
            <a:off x="334320" y="4396584"/>
            <a:ext cx="4680359" cy="548640"/>
            <a:chOff x="347020" y="4279795"/>
            <a:chExt cx="4680359" cy="548640"/>
          </a:xfrm>
        </p:grpSpPr>
        <p:sp>
          <p:nvSpPr>
            <p:cNvPr id="6" name="TextBox 5">
              <a:extLst>
                <a:ext uri="{FF2B5EF4-FFF2-40B4-BE49-F238E27FC236}">
                  <a16:creationId xmlns:a16="http://schemas.microsoft.com/office/drawing/2014/main" id="{0A944390-C88C-B38B-02DA-B504BF2D92A9}"/>
                </a:ext>
              </a:extLst>
            </p:cNvPr>
            <p:cNvSpPr txBox="1"/>
            <p:nvPr/>
          </p:nvSpPr>
          <p:spPr>
            <a:xfrm>
              <a:off x="1085225" y="4369449"/>
              <a:ext cx="3942154" cy="369332"/>
            </a:xfrm>
            <a:prstGeom prst="rect">
              <a:avLst/>
            </a:prstGeom>
            <a:noFill/>
          </p:spPr>
          <p:txBody>
            <a:bodyPr wrap="square">
              <a:spAutoFit/>
            </a:bodyPr>
            <a:lstStyle/>
            <a:p>
              <a:pPr>
                <a:spcBef>
                  <a:spcPts val="600"/>
                </a:spcBef>
                <a:spcAft>
                  <a:spcPts val="600"/>
                </a:spcAft>
              </a:pPr>
              <a:r>
                <a:rPr lang="en-US" dirty="0"/>
                <a:t>¿A </a:t>
              </a:r>
              <a:r>
                <a:rPr lang="en-US" dirty="0" err="1"/>
                <a:t>quién</a:t>
              </a:r>
              <a:r>
                <a:rPr lang="en-US" dirty="0"/>
                <a:t> </a:t>
              </a:r>
              <a:r>
                <a:rPr lang="en-US" dirty="0" err="1"/>
                <a:t>usted</a:t>
              </a:r>
              <a:r>
                <a:rPr lang="en-US" dirty="0"/>
                <a:t> le </a:t>
              </a:r>
              <a:r>
                <a:rPr lang="en-US" dirty="0" err="1"/>
                <a:t>compraría</a:t>
              </a:r>
              <a:r>
                <a:rPr lang="en-US" dirty="0"/>
                <a:t>?</a:t>
              </a:r>
            </a:p>
          </p:txBody>
        </p:sp>
        <p:grpSp>
          <p:nvGrpSpPr>
            <p:cNvPr id="19" name="Group 18">
              <a:extLst>
                <a:ext uri="{FF2B5EF4-FFF2-40B4-BE49-F238E27FC236}">
                  <a16:creationId xmlns:a16="http://schemas.microsoft.com/office/drawing/2014/main" id="{D4FBF9C4-250B-75CA-DBD1-D0CD976EF64B}"/>
                </a:ext>
              </a:extLst>
            </p:cNvPr>
            <p:cNvGrpSpPr>
              <a:grpSpLocks noChangeAspect="1"/>
            </p:cNvGrpSpPr>
            <p:nvPr/>
          </p:nvGrpSpPr>
          <p:grpSpPr>
            <a:xfrm>
              <a:off x="347020" y="4279795"/>
              <a:ext cx="548640" cy="548640"/>
              <a:chOff x="4771194" y="2752056"/>
              <a:chExt cx="457200" cy="457200"/>
            </a:xfrm>
          </p:grpSpPr>
          <p:sp>
            <p:nvSpPr>
              <p:cNvPr id="20" name="Oval 19">
                <a:extLst>
                  <a:ext uri="{FF2B5EF4-FFF2-40B4-BE49-F238E27FC236}">
                    <a16:creationId xmlns:a16="http://schemas.microsoft.com/office/drawing/2014/main" id="{6E83B708-31B4-CC04-B7A9-504151ED998C}"/>
                  </a:ext>
                </a:extLst>
              </p:cNvPr>
              <p:cNvSpPr/>
              <p:nvPr/>
            </p:nvSpPr>
            <p:spPr>
              <a:xfrm>
                <a:off x="4771194" y="2752056"/>
                <a:ext cx="457200" cy="457200"/>
              </a:xfrm>
              <a:prstGeom prst="ellipse">
                <a:avLst/>
              </a:prstGeom>
              <a:solidFill>
                <a:schemeClr val="bg1"/>
              </a:solidFill>
              <a:ln w="22225">
                <a:solidFill>
                  <a:srgbClr val="137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C37916F-CB8B-B4EB-4B6F-5318EBD6BA3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876350" y="2857212"/>
                <a:ext cx="246888" cy="246888"/>
              </a:xfrm>
              <a:prstGeom prst="rect">
                <a:avLst/>
              </a:prstGeom>
            </p:spPr>
          </p:pic>
        </p:grpSp>
      </p:grpSp>
      <p:pic>
        <p:nvPicPr>
          <p:cNvPr id="39" name="Picture 38">
            <a:extLst>
              <a:ext uri="{FF2B5EF4-FFF2-40B4-BE49-F238E27FC236}">
                <a16:creationId xmlns:a16="http://schemas.microsoft.com/office/drawing/2014/main" id="{443972AC-5366-AC8E-C1F7-9ED3874B3AAC}"/>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rcRect/>
          <a:stretch/>
        </p:blipFill>
        <p:spPr>
          <a:xfrm>
            <a:off x="429894" y="5777048"/>
            <a:ext cx="459092" cy="459092"/>
          </a:xfrm>
          <a:prstGeom prst="rect">
            <a:avLst/>
          </a:prstGeom>
        </p:spPr>
      </p:pic>
      <p:sp>
        <p:nvSpPr>
          <p:cNvPr id="9" name="Rectangle 8">
            <a:extLst>
              <a:ext uri="{FF2B5EF4-FFF2-40B4-BE49-F238E27FC236}">
                <a16:creationId xmlns:a16="http://schemas.microsoft.com/office/drawing/2014/main" id="{C8C0E94B-09A7-05F3-140F-844DCDBFEADA}"/>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B3CC4117-EBC1-413E-37CA-DA43FCA0A97E}"/>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1F958309-0CB2-81FA-F0CA-233394F7DE65}"/>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23</a:t>
            </a:fld>
            <a:endParaRPr lang="en-US" dirty="0"/>
          </a:p>
        </p:txBody>
      </p:sp>
      <p:cxnSp>
        <p:nvCxnSpPr>
          <p:cNvPr id="8" name="Straight Connector 7">
            <a:extLst>
              <a:ext uri="{FF2B5EF4-FFF2-40B4-BE49-F238E27FC236}">
                <a16:creationId xmlns:a16="http://schemas.microsoft.com/office/drawing/2014/main" id="{362363D2-194F-F2A3-9634-594A2A5ABD3D}"/>
              </a:ext>
            </a:extLst>
          </p:cNvPr>
          <p:cNvCxnSpPr>
            <a:cxnSpLocks/>
            <a:stCxn id="3" idx="3"/>
          </p:cNvCxnSpPr>
          <p:nvPr/>
        </p:nvCxnSpPr>
        <p:spPr>
          <a:xfrm>
            <a:off x="3490332" y="6649607"/>
            <a:ext cx="8126759"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EFBAE2A-490A-0BAA-DE70-772B7E152CBD}"/>
              </a:ext>
            </a:extLst>
          </p:cNvPr>
          <p:cNvSpPr txBox="1"/>
          <p:nvPr/>
        </p:nvSpPr>
        <p:spPr>
          <a:xfrm>
            <a:off x="-2" y="6541885"/>
            <a:ext cx="3490334" cy="215444"/>
          </a:xfrm>
          <a:prstGeom prst="rect">
            <a:avLst/>
          </a:prstGeom>
          <a:noFill/>
        </p:spPr>
        <p:txBody>
          <a:bodyPr wrap="square" rtlCol="0">
            <a:spAutoFit/>
          </a:bodyPr>
          <a:lstStyle/>
          <a:p>
            <a:r>
              <a:rPr lang="en-US" sz="800" b="1" dirty="0">
                <a:solidFill>
                  <a:schemeClr val="bg1"/>
                </a:solidFill>
              </a:rPr>
              <a:t>© 2024 Surge365 LLC  | </a:t>
            </a:r>
            <a:r>
              <a:rPr lang="es-ES" sz="800" b="1" dirty="0">
                <a:solidFill>
                  <a:schemeClr val="bg1"/>
                </a:solidFill>
              </a:rPr>
              <a:t>Todos los Derechos Reservados. | V1</a:t>
            </a:r>
            <a:endParaRPr lang="en-US" sz="800" b="1" dirty="0">
              <a:solidFill>
                <a:schemeClr val="bg1"/>
              </a:solidFill>
            </a:endParaRPr>
          </a:p>
        </p:txBody>
      </p:sp>
    </p:spTree>
    <p:extLst>
      <p:ext uri="{BB962C8B-B14F-4D97-AF65-F5344CB8AC3E}">
        <p14:creationId xmlns:p14="http://schemas.microsoft.com/office/powerpoint/2010/main" val="426099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dissolve">
                                      <p:cBhvr>
                                        <p:cTn id="21" dur="1000"/>
                                        <p:tgtEl>
                                          <p:spTgt spid="3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5C2C671-FAD4-9483-A0B9-356AAB46CECE}"/>
              </a:ext>
            </a:extLst>
          </p:cNvPr>
          <p:cNvSpPr/>
          <p:nvPr/>
        </p:nvSpPr>
        <p:spPr>
          <a:xfrm>
            <a:off x="5029201" y="5440784"/>
            <a:ext cx="7162800" cy="820316"/>
          </a:xfrm>
          <a:prstGeom prst="rect">
            <a:avLst/>
          </a:prstGeom>
          <a:solidFill>
            <a:schemeClr val="bg1">
              <a:lumMod val="9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0334D26-6F6E-915D-F4DB-49B23C9D7EEB}"/>
              </a:ext>
            </a:extLst>
          </p:cNvPr>
          <p:cNvSpPr/>
          <p:nvPr/>
        </p:nvSpPr>
        <p:spPr>
          <a:xfrm>
            <a:off x="0" y="0"/>
            <a:ext cx="1282700" cy="1346200"/>
          </a:xfrm>
          <a:prstGeom prst="rect">
            <a:avLst/>
          </a:prstGeom>
          <a:solidFill>
            <a:srgbClr val="2FB4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0BE889-AE47-7535-9E54-FA0D751FF4BB}"/>
              </a:ext>
            </a:extLst>
          </p:cNvPr>
          <p:cNvSpPr txBox="1"/>
          <p:nvPr/>
        </p:nvSpPr>
        <p:spPr>
          <a:xfrm>
            <a:off x="5509864" y="1218957"/>
            <a:ext cx="6308284" cy="584775"/>
          </a:xfrm>
          <a:prstGeom prst="rect">
            <a:avLst/>
          </a:prstGeom>
          <a:noFill/>
        </p:spPr>
        <p:txBody>
          <a:bodyPr wrap="square">
            <a:spAutoFit/>
          </a:bodyPr>
          <a:lstStyle/>
          <a:p>
            <a:r>
              <a:rPr lang="en-US" sz="3200" dirty="0" err="1">
                <a:latin typeface="+mj-lt"/>
              </a:rPr>
              <a:t>Simplemente</a:t>
            </a:r>
            <a:r>
              <a:rPr lang="en-US" sz="3200" dirty="0">
                <a:latin typeface="+mj-lt"/>
              </a:rPr>
              <a:t> Tiene </a:t>
            </a:r>
            <a:r>
              <a:rPr lang="en-US" sz="3200" dirty="0" err="1">
                <a:latin typeface="+mj-lt"/>
              </a:rPr>
              <a:t>Sentido</a:t>
            </a:r>
            <a:endParaRPr lang="en-US" sz="3200" dirty="0">
              <a:latin typeface="+mj-lt"/>
            </a:endParaRPr>
          </a:p>
        </p:txBody>
      </p:sp>
      <p:grpSp>
        <p:nvGrpSpPr>
          <p:cNvPr id="9" name="Group 8">
            <a:extLst>
              <a:ext uri="{FF2B5EF4-FFF2-40B4-BE49-F238E27FC236}">
                <a16:creationId xmlns:a16="http://schemas.microsoft.com/office/drawing/2014/main" id="{C7B941E0-A22D-C40E-8938-B68813DEF353}"/>
              </a:ext>
            </a:extLst>
          </p:cNvPr>
          <p:cNvGrpSpPr/>
          <p:nvPr/>
        </p:nvGrpSpPr>
        <p:grpSpPr>
          <a:xfrm>
            <a:off x="5611464" y="2189052"/>
            <a:ext cx="5970936" cy="1499385"/>
            <a:chOff x="347020" y="1191543"/>
            <a:chExt cx="5970936" cy="1499385"/>
          </a:xfrm>
        </p:grpSpPr>
        <p:sp>
          <p:nvSpPr>
            <p:cNvPr id="10" name="TextBox 9">
              <a:extLst>
                <a:ext uri="{FF2B5EF4-FFF2-40B4-BE49-F238E27FC236}">
                  <a16:creationId xmlns:a16="http://schemas.microsoft.com/office/drawing/2014/main" id="{AD649BD3-9D52-8148-93AC-AABB4764854D}"/>
                </a:ext>
              </a:extLst>
            </p:cNvPr>
            <p:cNvSpPr txBox="1"/>
            <p:nvPr/>
          </p:nvSpPr>
          <p:spPr>
            <a:xfrm>
              <a:off x="1085225" y="1191543"/>
              <a:ext cx="5232731" cy="1499385"/>
            </a:xfrm>
            <a:prstGeom prst="rect">
              <a:avLst/>
            </a:prstGeom>
            <a:noFill/>
          </p:spPr>
          <p:txBody>
            <a:bodyPr wrap="square">
              <a:spAutoFit/>
            </a:bodyPr>
            <a:lstStyle/>
            <a:p>
              <a:pPr>
                <a:lnSpc>
                  <a:spcPct val="135000"/>
                </a:lnSpc>
                <a:spcBef>
                  <a:spcPts val="600"/>
                </a:spcBef>
                <a:spcAft>
                  <a:spcPts val="700"/>
                </a:spcAft>
              </a:pPr>
              <a:r>
                <a:rPr lang="es-ES" b="1" dirty="0">
                  <a:solidFill>
                    <a:srgbClr val="13728D"/>
                  </a:solidFill>
                </a:rPr>
                <a:t>Le da a elegir entre una corporación sin rostro y usted</a:t>
              </a:r>
              <a:endParaRPr lang="en-US" b="1" dirty="0">
                <a:solidFill>
                  <a:srgbClr val="13728D"/>
                </a:solidFill>
              </a:endParaRPr>
            </a:p>
            <a:p>
              <a:pPr marL="285750" indent="-285750">
                <a:spcBef>
                  <a:spcPts val="600"/>
                </a:spcBef>
                <a:spcAft>
                  <a:spcPts val="700"/>
                </a:spcAft>
                <a:buBlip>
                  <a:blip r:embed="rId2"/>
                </a:buBlip>
              </a:pPr>
              <a:r>
                <a:rPr lang="es-ES" sz="1600" dirty="0"/>
                <a:t>Las personas que usted conoce lo elegirán cada vez</a:t>
              </a:r>
              <a:endParaRPr lang="en-US" sz="1600" dirty="0"/>
            </a:p>
          </p:txBody>
        </p:sp>
        <p:grpSp>
          <p:nvGrpSpPr>
            <p:cNvPr id="11" name="Group 10">
              <a:extLst>
                <a:ext uri="{FF2B5EF4-FFF2-40B4-BE49-F238E27FC236}">
                  <a16:creationId xmlns:a16="http://schemas.microsoft.com/office/drawing/2014/main" id="{E62FB1E8-BB0E-53FC-4F36-884653A6D4CC}"/>
                </a:ext>
              </a:extLst>
            </p:cNvPr>
            <p:cNvGrpSpPr>
              <a:grpSpLocks noChangeAspect="1"/>
            </p:cNvGrpSpPr>
            <p:nvPr/>
          </p:nvGrpSpPr>
          <p:grpSpPr>
            <a:xfrm>
              <a:off x="347020" y="1358791"/>
              <a:ext cx="548640" cy="548640"/>
              <a:chOff x="4771194" y="2752056"/>
              <a:chExt cx="457200" cy="457200"/>
            </a:xfrm>
          </p:grpSpPr>
          <p:sp>
            <p:nvSpPr>
              <p:cNvPr id="12" name="Oval 11">
                <a:extLst>
                  <a:ext uri="{FF2B5EF4-FFF2-40B4-BE49-F238E27FC236}">
                    <a16:creationId xmlns:a16="http://schemas.microsoft.com/office/drawing/2014/main" id="{9545CF10-9897-3876-0EE9-69D4E335B284}"/>
                  </a:ext>
                </a:extLst>
              </p:cNvPr>
              <p:cNvSpPr/>
              <p:nvPr/>
            </p:nvSpPr>
            <p:spPr>
              <a:xfrm>
                <a:off x="4771194" y="2752056"/>
                <a:ext cx="457200" cy="457200"/>
              </a:xfrm>
              <a:prstGeom prst="ellipse">
                <a:avLst/>
              </a:prstGeom>
              <a:solidFill>
                <a:schemeClr val="bg1"/>
              </a:solidFill>
              <a:ln w="22225">
                <a:solidFill>
                  <a:srgbClr val="137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F064D89-720B-988C-4496-F70BC2C9D0D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876350" y="2857212"/>
                <a:ext cx="246888" cy="246888"/>
              </a:xfrm>
              <a:prstGeom prst="rect">
                <a:avLst/>
              </a:prstGeom>
            </p:spPr>
          </p:pic>
        </p:grpSp>
      </p:grpSp>
      <p:sp>
        <p:nvSpPr>
          <p:cNvPr id="15" name="TextBox 14">
            <a:extLst>
              <a:ext uri="{FF2B5EF4-FFF2-40B4-BE49-F238E27FC236}">
                <a16:creationId xmlns:a16="http://schemas.microsoft.com/office/drawing/2014/main" id="{087585BB-923C-F2A8-D157-A59A382B6B73}"/>
              </a:ext>
            </a:extLst>
          </p:cNvPr>
          <p:cNvSpPr txBox="1"/>
          <p:nvPr/>
        </p:nvSpPr>
        <p:spPr>
          <a:xfrm>
            <a:off x="6349669" y="3839138"/>
            <a:ext cx="5682497" cy="1441420"/>
          </a:xfrm>
          <a:prstGeom prst="rect">
            <a:avLst/>
          </a:prstGeom>
          <a:noFill/>
        </p:spPr>
        <p:txBody>
          <a:bodyPr wrap="square">
            <a:spAutoFit/>
          </a:bodyPr>
          <a:lstStyle/>
          <a:p>
            <a:pPr>
              <a:spcBef>
                <a:spcPts val="600"/>
              </a:spcBef>
              <a:spcAft>
                <a:spcPts val="700"/>
              </a:spcAft>
            </a:pPr>
            <a:r>
              <a:rPr lang="en-US" b="1" dirty="0">
                <a:solidFill>
                  <a:srgbClr val="26B5AA"/>
                </a:solidFill>
              </a:rPr>
              <a:t>Su </a:t>
            </a:r>
            <a:r>
              <a:rPr lang="en-US" b="1" dirty="0" err="1">
                <a:solidFill>
                  <a:srgbClr val="26B5AA"/>
                </a:solidFill>
              </a:rPr>
              <a:t>Relación</a:t>
            </a:r>
            <a:r>
              <a:rPr lang="en-US" b="1" dirty="0">
                <a:solidFill>
                  <a:srgbClr val="26B5AA"/>
                </a:solidFill>
              </a:rPr>
              <a:t> + Nuestra </a:t>
            </a:r>
            <a:r>
              <a:rPr lang="en-US" b="1" dirty="0" err="1">
                <a:solidFill>
                  <a:srgbClr val="26B5AA"/>
                </a:solidFill>
              </a:rPr>
              <a:t>Tecnología</a:t>
            </a:r>
            <a:endParaRPr lang="en-US" b="1" dirty="0">
              <a:solidFill>
                <a:srgbClr val="26B5AA"/>
              </a:solidFill>
            </a:endParaRPr>
          </a:p>
          <a:p>
            <a:pPr marL="285750" indent="-285750">
              <a:spcBef>
                <a:spcPts val="600"/>
              </a:spcBef>
              <a:spcAft>
                <a:spcPts val="700"/>
              </a:spcAft>
              <a:buBlip>
                <a:blip r:embed="rId4"/>
              </a:buBlip>
            </a:pPr>
            <a:r>
              <a:rPr lang="es-ES" sz="1600" dirty="0"/>
              <a:t>Es igual a negocio para nosotros y comisión para usted
Rentable para nosotros – Mucho mejor para usted</a:t>
            </a:r>
            <a:endParaRPr lang="en-US" sz="1600" dirty="0"/>
          </a:p>
        </p:txBody>
      </p:sp>
      <p:grpSp>
        <p:nvGrpSpPr>
          <p:cNvPr id="16" name="Group 15">
            <a:extLst>
              <a:ext uri="{FF2B5EF4-FFF2-40B4-BE49-F238E27FC236}">
                <a16:creationId xmlns:a16="http://schemas.microsoft.com/office/drawing/2014/main" id="{9C321808-0A36-FEFF-530D-01D9A3CFF3B0}"/>
              </a:ext>
            </a:extLst>
          </p:cNvPr>
          <p:cNvGrpSpPr>
            <a:grpSpLocks noChangeAspect="1"/>
          </p:cNvGrpSpPr>
          <p:nvPr/>
        </p:nvGrpSpPr>
        <p:grpSpPr>
          <a:xfrm>
            <a:off x="5611464" y="3949538"/>
            <a:ext cx="548640" cy="548640"/>
            <a:chOff x="4771194" y="2752056"/>
            <a:chExt cx="457200" cy="457200"/>
          </a:xfrm>
        </p:grpSpPr>
        <p:sp>
          <p:nvSpPr>
            <p:cNvPr id="17" name="Oval 16">
              <a:extLst>
                <a:ext uri="{FF2B5EF4-FFF2-40B4-BE49-F238E27FC236}">
                  <a16:creationId xmlns:a16="http://schemas.microsoft.com/office/drawing/2014/main" id="{17AA3E79-11BB-3658-5093-AF56A10175F7}"/>
                </a:ext>
              </a:extLst>
            </p:cNvPr>
            <p:cNvSpPr/>
            <p:nvPr/>
          </p:nvSpPr>
          <p:spPr>
            <a:xfrm>
              <a:off x="4771194" y="2752056"/>
              <a:ext cx="457200" cy="457200"/>
            </a:xfrm>
            <a:prstGeom prst="ellipse">
              <a:avLst/>
            </a:prstGeom>
            <a:solidFill>
              <a:schemeClr val="bg1"/>
            </a:solidFill>
            <a:ln w="22225">
              <a:solidFill>
                <a:srgbClr val="26B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2A4966B-746A-AE5F-155B-D0D944DF9A2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876350" y="2857212"/>
              <a:ext cx="246888" cy="246888"/>
            </a:xfrm>
            <a:prstGeom prst="rect">
              <a:avLst/>
            </a:prstGeom>
          </p:spPr>
        </p:pic>
      </p:grpSp>
      <p:sp>
        <p:nvSpPr>
          <p:cNvPr id="20" name="TextBox 19">
            <a:extLst>
              <a:ext uri="{FF2B5EF4-FFF2-40B4-BE49-F238E27FC236}">
                <a16:creationId xmlns:a16="http://schemas.microsoft.com/office/drawing/2014/main" id="{E2640CCC-E3A2-B14D-C418-61F0205689CE}"/>
              </a:ext>
            </a:extLst>
          </p:cNvPr>
          <p:cNvSpPr txBox="1"/>
          <p:nvPr/>
        </p:nvSpPr>
        <p:spPr>
          <a:xfrm>
            <a:off x="6307636" y="5650887"/>
            <a:ext cx="4364639" cy="400110"/>
          </a:xfrm>
          <a:prstGeom prst="rect">
            <a:avLst/>
          </a:prstGeom>
          <a:noFill/>
        </p:spPr>
        <p:txBody>
          <a:bodyPr wrap="square">
            <a:spAutoFit/>
          </a:bodyPr>
          <a:lstStyle/>
          <a:p>
            <a:r>
              <a:rPr lang="en-US" sz="2000" b="1" dirty="0">
                <a:solidFill>
                  <a:srgbClr val="2FB4A9"/>
                </a:solidFill>
              </a:rPr>
              <a:t>Es Nuestra </a:t>
            </a:r>
            <a:r>
              <a:rPr lang="en-US" sz="2000" b="1" dirty="0" err="1">
                <a:solidFill>
                  <a:srgbClr val="2FB4A9"/>
                </a:solidFill>
              </a:rPr>
              <a:t>Ventaja</a:t>
            </a:r>
            <a:r>
              <a:rPr lang="en-US" sz="2000" b="1" dirty="0">
                <a:solidFill>
                  <a:srgbClr val="2FB4A9"/>
                </a:solidFill>
              </a:rPr>
              <a:t> Desigual</a:t>
            </a:r>
          </a:p>
        </p:txBody>
      </p:sp>
      <p:grpSp>
        <p:nvGrpSpPr>
          <p:cNvPr id="21" name="Group 20">
            <a:extLst>
              <a:ext uri="{FF2B5EF4-FFF2-40B4-BE49-F238E27FC236}">
                <a16:creationId xmlns:a16="http://schemas.microsoft.com/office/drawing/2014/main" id="{2691E3F3-3397-0CD9-D225-3BA496D9351C}"/>
              </a:ext>
            </a:extLst>
          </p:cNvPr>
          <p:cNvGrpSpPr/>
          <p:nvPr/>
        </p:nvGrpSpPr>
        <p:grpSpPr>
          <a:xfrm>
            <a:off x="252475" y="331864"/>
            <a:ext cx="4946902" cy="6056488"/>
            <a:chOff x="6096001" y="1140532"/>
            <a:chExt cx="5675592" cy="5385604"/>
          </a:xfrm>
        </p:grpSpPr>
        <p:pic>
          <p:nvPicPr>
            <p:cNvPr id="22" name="Picture 21">
              <a:extLst>
                <a:ext uri="{FF2B5EF4-FFF2-40B4-BE49-F238E27FC236}">
                  <a16:creationId xmlns:a16="http://schemas.microsoft.com/office/drawing/2014/main" id="{B13ED3A7-CE18-7278-9A50-46550DA5A42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096001" y="1140532"/>
              <a:ext cx="5675592" cy="5385603"/>
            </a:xfrm>
            <a:prstGeom prst="roundRect">
              <a:avLst>
                <a:gd name="adj" fmla="val 2836"/>
              </a:avLst>
            </a:prstGeom>
          </p:spPr>
        </p:pic>
        <p:sp>
          <p:nvSpPr>
            <p:cNvPr id="23" name="Freeform: Shape 22">
              <a:extLst>
                <a:ext uri="{FF2B5EF4-FFF2-40B4-BE49-F238E27FC236}">
                  <a16:creationId xmlns:a16="http://schemas.microsoft.com/office/drawing/2014/main" id="{2AE8C48B-D212-60BF-CD79-5548BADAC5CD}"/>
                </a:ext>
              </a:extLst>
            </p:cNvPr>
            <p:cNvSpPr/>
            <p:nvPr/>
          </p:nvSpPr>
          <p:spPr>
            <a:xfrm>
              <a:off x="6096001" y="1140533"/>
              <a:ext cx="5675592" cy="5385603"/>
            </a:xfrm>
            <a:custGeom>
              <a:avLst/>
              <a:gdLst>
                <a:gd name="connsiteX0" fmla="*/ 152736 w 5675592"/>
                <a:gd name="connsiteY0" fmla="*/ 0 h 5385603"/>
                <a:gd name="connsiteX1" fmla="*/ 5522856 w 5675592"/>
                <a:gd name="connsiteY1" fmla="*/ 0 h 5385603"/>
                <a:gd name="connsiteX2" fmla="*/ 5675592 w 5675592"/>
                <a:gd name="connsiteY2" fmla="*/ 152736 h 5385603"/>
                <a:gd name="connsiteX3" fmla="*/ 5675592 w 5675592"/>
                <a:gd name="connsiteY3" fmla="*/ 5232867 h 5385603"/>
                <a:gd name="connsiteX4" fmla="*/ 5522856 w 5675592"/>
                <a:gd name="connsiteY4" fmla="*/ 5385603 h 5385603"/>
                <a:gd name="connsiteX5" fmla="*/ 152736 w 5675592"/>
                <a:gd name="connsiteY5" fmla="*/ 5385603 h 5385603"/>
                <a:gd name="connsiteX6" fmla="*/ 0 w 5675592"/>
                <a:gd name="connsiteY6" fmla="*/ 5232867 h 5385603"/>
                <a:gd name="connsiteX7" fmla="*/ 0 w 5675592"/>
                <a:gd name="connsiteY7" fmla="*/ 152736 h 5385603"/>
                <a:gd name="connsiteX8" fmla="*/ 152736 w 5675592"/>
                <a:gd name="connsiteY8" fmla="*/ 0 h 538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5592" h="5385603">
                  <a:moveTo>
                    <a:pt x="152736" y="0"/>
                  </a:moveTo>
                  <a:lnTo>
                    <a:pt x="5522856" y="0"/>
                  </a:lnTo>
                  <a:cubicBezTo>
                    <a:pt x="5607210" y="0"/>
                    <a:pt x="5675592" y="68382"/>
                    <a:pt x="5675592" y="152736"/>
                  </a:cubicBezTo>
                  <a:lnTo>
                    <a:pt x="5675592" y="5232867"/>
                  </a:lnTo>
                  <a:cubicBezTo>
                    <a:pt x="5675592" y="5317221"/>
                    <a:pt x="5607210" y="5385603"/>
                    <a:pt x="5522856" y="5385603"/>
                  </a:cubicBezTo>
                  <a:lnTo>
                    <a:pt x="152736" y="5385603"/>
                  </a:lnTo>
                  <a:cubicBezTo>
                    <a:pt x="68382" y="5385603"/>
                    <a:pt x="0" y="5317221"/>
                    <a:pt x="0" y="5232867"/>
                  </a:cubicBezTo>
                  <a:lnTo>
                    <a:pt x="0" y="152736"/>
                  </a:lnTo>
                  <a:cubicBezTo>
                    <a:pt x="0" y="68382"/>
                    <a:pt x="68382" y="0"/>
                    <a:pt x="152736" y="0"/>
                  </a:cubicBezTo>
                  <a:close/>
                </a:path>
              </a:pathLst>
            </a:custGeom>
            <a:solidFill>
              <a:schemeClr val="tx1">
                <a:alpha val="12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8" name="Picture 37">
            <a:extLst>
              <a:ext uri="{FF2B5EF4-FFF2-40B4-BE49-F238E27FC236}">
                <a16:creationId xmlns:a16="http://schemas.microsoft.com/office/drawing/2014/main" id="{34C6A83C-93AD-46CB-9063-CD459DF2992B}"/>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5635846" y="5588813"/>
            <a:ext cx="524258" cy="524258"/>
          </a:xfrm>
          <a:prstGeom prst="rect">
            <a:avLst/>
          </a:prstGeom>
        </p:spPr>
      </p:pic>
      <p:sp>
        <p:nvSpPr>
          <p:cNvPr id="3" name="Rectangle 2">
            <a:extLst>
              <a:ext uri="{FF2B5EF4-FFF2-40B4-BE49-F238E27FC236}">
                <a16:creationId xmlns:a16="http://schemas.microsoft.com/office/drawing/2014/main" id="{17C09D9F-9FC2-7A90-6C7A-9701061A25A4}"/>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63E795C3-5394-8232-4BF8-185B4A67CCED}"/>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4BC2965F-C6F6-231C-688E-0D67CE771155}"/>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24</a:t>
            </a:fld>
            <a:endParaRPr lang="en-US" dirty="0"/>
          </a:p>
        </p:txBody>
      </p:sp>
      <p:cxnSp>
        <p:nvCxnSpPr>
          <p:cNvPr id="2" name="Straight Connector 1">
            <a:extLst>
              <a:ext uri="{FF2B5EF4-FFF2-40B4-BE49-F238E27FC236}">
                <a16:creationId xmlns:a16="http://schemas.microsoft.com/office/drawing/2014/main" id="{DF19C093-3DB6-A3E5-2740-8604199711A6}"/>
              </a:ext>
            </a:extLst>
          </p:cNvPr>
          <p:cNvCxnSpPr>
            <a:cxnSpLocks/>
            <a:stCxn id="6"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109ECF3-4B3D-19D8-EB3E-1A214E36AED5}"/>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260422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9"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par>
                                <p:cTn id="21" presetID="9"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dissolv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67C69-2810-3465-50A4-E8377CE690DE}"/>
              </a:ext>
            </a:extLst>
          </p:cNvPr>
          <p:cNvSpPr/>
          <p:nvPr/>
        </p:nvSpPr>
        <p:spPr>
          <a:xfrm flipH="1">
            <a:off x="0" y="728880"/>
            <a:ext cx="3570514" cy="1001486"/>
          </a:xfrm>
          <a:prstGeom prst="rect">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9F6DC97A-4FA2-6EA9-305E-C11CA5FE3B45}"/>
              </a:ext>
            </a:extLst>
          </p:cNvPr>
          <p:cNvGrpSpPr/>
          <p:nvPr/>
        </p:nvGrpSpPr>
        <p:grpSpPr>
          <a:xfrm>
            <a:off x="870855" y="728882"/>
            <a:ext cx="5007432" cy="5007432"/>
            <a:chOff x="870855" y="728882"/>
            <a:chExt cx="5007432" cy="5007432"/>
          </a:xfrm>
        </p:grpSpPr>
        <p:pic>
          <p:nvPicPr>
            <p:cNvPr id="7" name="Picture 6">
              <a:extLst>
                <a:ext uri="{FF2B5EF4-FFF2-40B4-BE49-F238E27FC236}">
                  <a16:creationId xmlns:a16="http://schemas.microsoft.com/office/drawing/2014/main" id="{C6F50C85-C398-8F66-C7EA-0F2316950C7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870855" y="728882"/>
              <a:ext cx="5007432" cy="5007428"/>
            </a:xfrm>
            <a:custGeom>
              <a:avLst/>
              <a:gdLst>
                <a:gd name="connsiteX0" fmla="*/ 2503716 w 5007432"/>
                <a:gd name="connsiteY0" fmla="*/ 0 h 5007428"/>
                <a:gd name="connsiteX1" fmla="*/ 5007432 w 5007432"/>
                <a:gd name="connsiteY1" fmla="*/ 2503716 h 5007428"/>
                <a:gd name="connsiteX2" fmla="*/ 2759707 w 5007432"/>
                <a:gd name="connsiteY2" fmla="*/ 4994506 h 5007428"/>
                <a:gd name="connsiteX3" fmla="*/ 2503796 w 5007432"/>
                <a:gd name="connsiteY3" fmla="*/ 5007428 h 5007428"/>
                <a:gd name="connsiteX4" fmla="*/ 2503636 w 5007432"/>
                <a:gd name="connsiteY4" fmla="*/ 5007428 h 5007428"/>
                <a:gd name="connsiteX5" fmla="*/ 2247726 w 5007432"/>
                <a:gd name="connsiteY5" fmla="*/ 4994506 h 5007428"/>
                <a:gd name="connsiteX6" fmla="*/ 0 w 5007432"/>
                <a:gd name="connsiteY6" fmla="*/ 2503716 h 5007428"/>
                <a:gd name="connsiteX7" fmla="*/ 2503716 w 5007432"/>
                <a:gd name="connsiteY7" fmla="*/ 0 h 500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7432" h="5007428">
                  <a:moveTo>
                    <a:pt x="2503716" y="0"/>
                  </a:moveTo>
                  <a:cubicBezTo>
                    <a:pt x="3886480" y="0"/>
                    <a:pt x="5007432" y="1120952"/>
                    <a:pt x="5007432" y="2503716"/>
                  </a:cubicBezTo>
                  <a:cubicBezTo>
                    <a:pt x="5007432" y="3800058"/>
                    <a:pt x="4022221" y="4866291"/>
                    <a:pt x="2759707" y="4994506"/>
                  </a:cubicBezTo>
                  <a:lnTo>
                    <a:pt x="2503796" y="5007428"/>
                  </a:lnTo>
                  <a:lnTo>
                    <a:pt x="2503636" y="5007428"/>
                  </a:lnTo>
                  <a:lnTo>
                    <a:pt x="2247726" y="4994506"/>
                  </a:lnTo>
                  <a:cubicBezTo>
                    <a:pt x="985212" y="4866291"/>
                    <a:pt x="0" y="3800058"/>
                    <a:pt x="0" y="2503716"/>
                  </a:cubicBezTo>
                  <a:cubicBezTo>
                    <a:pt x="0" y="1120952"/>
                    <a:pt x="1120952" y="0"/>
                    <a:pt x="2503716" y="0"/>
                  </a:cubicBezTo>
                  <a:close/>
                </a:path>
              </a:pathLst>
            </a:custGeom>
          </p:spPr>
        </p:pic>
        <p:sp>
          <p:nvSpPr>
            <p:cNvPr id="8" name="Oval 7">
              <a:extLst>
                <a:ext uri="{FF2B5EF4-FFF2-40B4-BE49-F238E27FC236}">
                  <a16:creationId xmlns:a16="http://schemas.microsoft.com/office/drawing/2014/main" id="{C3210CC5-3610-C439-A877-AE548DC027CA}"/>
                </a:ext>
              </a:extLst>
            </p:cNvPr>
            <p:cNvSpPr>
              <a:spLocks noChangeAspect="1"/>
            </p:cNvSpPr>
            <p:nvPr/>
          </p:nvSpPr>
          <p:spPr>
            <a:xfrm flipH="1">
              <a:off x="870855" y="728882"/>
              <a:ext cx="5007432" cy="5007432"/>
            </a:xfrm>
            <a:prstGeom prst="ellipse">
              <a:avLst/>
            </a:prstGeom>
            <a:solidFill>
              <a:schemeClr val="tx1">
                <a:alpha val="16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 name="Straight Connector 5">
            <a:extLst>
              <a:ext uri="{FF2B5EF4-FFF2-40B4-BE49-F238E27FC236}">
                <a16:creationId xmlns:a16="http://schemas.microsoft.com/office/drawing/2014/main" id="{BAE75393-A50F-6F3A-8FEA-C846D53D5353}"/>
              </a:ext>
            </a:extLst>
          </p:cNvPr>
          <p:cNvCxnSpPr>
            <a:cxnSpLocks/>
          </p:cNvCxnSpPr>
          <p:nvPr/>
        </p:nvCxnSpPr>
        <p:spPr>
          <a:xfrm>
            <a:off x="2510280" y="6185280"/>
            <a:ext cx="9681720"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209C4E5-7BFF-6BD5-792D-A48E94BBC39F}"/>
              </a:ext>
            </a:extLst>
          </p:cNvPr>
          <p:cNvGrpSpPr/>
          <p:nvPr/>
        </p:nvGrpSpPr>
        <p:grpSpPr>
          <a:xfrm>
            <a:off x="6914986" y="2645270"/>
            <a:ext cx="4246500" cy="2780443"/>
            <a:chOff x="6455332" y="1632900"/>
            <a:chExt cx="4246500" cy="2780443"/>
          </a:xfrm>
        </p:grpSpPr>
        <p:sp>
          <p:nvSpPr>
            <p:cNvPr id="10" name="TextBox 9">
              <a:extLst>
                <a:ext uri="{FF2B5EF4-FFF2-40B4-BE49-F238E27FC236}">
                  <a16:creationId xmlns:a16="http://schemas.microsoft.com/office/drawing/2014/main" id="{7B765F34-C8B0-25C6-C624-1B1F5065D5F0}"/>
                </a:ext>
              </a:extLst>
            </p:cNvPr>
            <p:cNvSpPr txBox="1"/>
            <p:nvPr/>
          </p:nvSpPr>
          <p:spPr>
            <a:xfrm>
              <a:off x="6455332" y="2936015"/>
              <a:ext cx="4246500" cy="1477328"/>
            </a:xfrm>
            <a:prstGeom prst="rect">
              <a:avLst/>
            </a:prstGeom>
            <a:noFill/>
          </p:spPr>
          <p:txBody>
            <a:bodyPr wrap="square">
              <a:spAutoFit/>
            </a:bodyPr>
            <a:lstStyle/>
            <a:p>
              <a:pPr algn="ctr">
                <a:lnSpc>
                  <a:spcPts val="3640"/>
                </a:lnSpc>
              </a:pPr>
              <a:r>
                <a:rPr lang="es-ES" sz="3200" b="1" dirty="0"/>
                <a:t>$100,000 
</a:t>
              </a:r>
              <a:r>
                <a:rPr lang="es-ES" sz="2800" dirty="0"/>
                <a:t>en los próximos </a:t>
              </a:r>
              <a:r>
                <a:rPr lang="es-ES" sz="3200" b="1" dirty="0"/>
                <a:t>
200 días</a:t>
              </a:r>
              <a:endParaRPr lang="en-US" sz="3200" b="1" dirty="0"/>
            </a:p>
          </p:txBody>
        </p:sp>
        <p:sp>
          <p:nvSpPr>
            <p:cNvPr id="13" name="Rectangle: Rounded Corners 12">
              <a:extLst>
                <a:ext uri="{FF2B5EF4-FFF2-40B4-BE49-F238E27FC236}">
                  <a16:creationId xmlns:a16="http://schemas.microsoft.com/office/drawing/2014/main" id="{5437A981-F6BB-C525-DAF7-D73E9471ACE0}"/>
                </a:ext>
              </a:extLst>
            </p:cNvPr>
            <p:cNvSpPr/>
            <p:nvPr/>
          </p:nvSpPr>
          <p:spPr>
            <a:xfrm>
              <a:off x="7803982" y="1632900"/>
              <a:ext cx="1549200" cy="82979"/>
            </a:xfrm>
            <a:prstGeom prst="roundRect">
              <a:avLst>
                <a:gd name="adj" fmla="val 50000"/>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Circle: Hollow 13">
            <a:extLst>
              <a:ext uri="{FF2B5EF4-FFF2-40B4-BE49-F238E27FC236}">
                <a16:creationId xmlns:a16="http://schemas.microsoft.com/office/drawing/2014/main" id="{9398DF34-4956-9E0A-7B3F-12D08C8FE353}"/>
              </a:ext>
            </a:extLst>
          </p:cNvPr>
          <p:cNvSpPr>
            <a:spLocks noChangeAspect="1"/>
          </p:cNvSpPr>
          <p:nvPr/>
        </p:nvSpPr>
        <p:spPr>
          <a:xfrm>
            <a:off x="1953200" y="5122974"/>
            <a:ext cx="1089602" cy="1089602"/>
          </a:xfrm>
          <a:prstGeom prst="donut">
            <a:avLst>
              <a:gd name="adj" fmla="val 1134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876D10E-7667-6F04-B8FD-361C3B9BC325}"/>
              </a:ext>
            </a:extLst>
          </p:cNvPr>
          <p:cNvSpPr txBox="1"/>
          <p:nvPr/>
        </p:nvSpPr>
        <p:spPr>
          <a:xfrm>
            <a:off x="6475445" y="2794255"/>
            <a:ext cx="5141646" cy="1077218"/>
          </a:xfrm>
          <a:prstGeom prst="rect">
            <a:avLst/>
          </a:prstGeom>
          <a:noFill/>
        </p:spPr>
        <p:txBody>
          <a:bodyPr wrap="square">
            <a:spAutoFit/>
          </a:bodyPr>
          <a:lstStyle/>
          <a:p>
            <a:pPr algn="ctr"/>
            <a:r>
              <a:rPr lang="en-US" sz="3200" b="1" dirty="0">
                <a:solidFill>
                  <a:srgbClr val="13728D"/>
                </a:solidFill>
              </a:rPr>
              <a:t>Ingresos que </a:t>
            </a:r>
          </a:p>
          <a:p>
            <a:pPr algn="ctr"/>
            <a:r>
              <a:rPr lang="en-US" sz="3200" b="1" dirty="0" err="1">
                <a:solidFill>
                  <a:srgbClr val="13728D"/>
                </a:solidFill>
              </a:rPr>
              <a:t>Cambian</a:t>
            </a:r>
            <a:r>
              <a:rPr lang="en-US" sz="3200" b="1" dirty="0">
                <a:solidFill>
                  <a:srgbClr val="13728D"/>
                </a:solidFill>
              </a:rPr>
              <a:t> </a:t>
            </a:r>
            <a:r>
              <a:rPr lang="en-US" sz="3200" b="1" dirty="0" err="1">
                <a:solidFill>
                  <a:srgbClr val="13728D"/>
                </a:solidFill>
              </a:rPr>
              <a:t>Vidas</a:t>
            </a:r>
            <a:endParaRPr lang="en-US" sz="3200" b="1" dirty="0">
              <a:solidFill>
                <a:srgbClr val="13728D"/>
              </a:solidFill>
            </a:endParaRPr>
          </a:p>
        </p:txBody>
      </p:sp>
      <p:pic>
        <p:nvPicPr>
          <p:cNvPr id="22" name="Picture 21">
            <a:extLst>
              <a:ext uri="{FF2B5EF4-FFF2-40B4-BE49-F238E27FC236}">
                <a16:creationId xmlns:a16="http://schemas.microsoft.com/office/drawing/2014/main" id="{C4FA089A-A1FE-EDCC-1CF8-8369C31954B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642034" y="1420320"/>
            <a:ext cx="792404" cy="792404"/>
          </a:xfrm>
          <a:prstGeom prst="rect">
            <a:avLst/>
          </a:prstGeom>
        </p:spPr>
      </p:pic>
      <p:sp>
        <p:nvSpPr>
          <p:cNvPr id="5" name="Rectangle 4">
            <a:extLst>
              <a:ext uri="{FF2B5EF4-FFF2-40B4-BE49-F238E27FC236}">
                <a16:creationId xmlns:a16="http://schemas.microsoft.com/office/drawing/2014/main" id="{C4D0092E-75A9-D87C-2CCD-81EA383ED829}"/>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Rounded 19">
            <a:extLst>
              <a:ext uri="{FF2B5EF4-FFF2-40B4-BE49-F238E27FC236}">
                <a16:creationId xmlns:a16="http://schemas.microsoft.com/office/drawing/2014/main" id="{0DE97FAC-BA8B-DA5F-77DB-B000D2E349FE}"/>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5">
            <a:extLst>
              <a:ext uri="{FF2B5EF4-FFF2-40B4-BE49-F238E27FC236}">
                <a16:creationId xmlns:a16="http://schemas.microsoft.com/office/drawing/2014/main" id="{15B17B07-351E-96A0-9291-6C85B78356ED}"/>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25</a:t>
            </a:fld>
            <a:endParaRPr lang="en-US" dirty="0"/>
          </a:p>
        </p:txBody>
      </p:sp>
      <p:cxnSp>
        <p:nvCxnSpPr>
          <p:cNvPr id="2" name="Straight Connector 1">
            <a:extLst>
              <a:ext uri="{FF2B5EF4-FFF2-40B4-BE49-F238E27FC236}">
                <a16:creationId xmlns:a16="http://schemas.microsoft.com/office/drawing/2014/main" id="{77D70F35-9C6C-B57A-C901-E611F7A33336}"/>
              </a:ext>
            </a:extLst>
          </p:cNvPr>
          <p:cNvCxnSpPr>
            <a:cxnSpLocks/>
            <a:stCxn id="3"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E5EFA29-FEC2-BD9B-8033-E14CB7BB087C}"/>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3743341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0A46DCB-08EA-6D8E-5BDC-A5E5CE1A245C}"/>
              </a:ext>
            </a:extLst>
          </p:cNvPr>
          <p:cNvGrpSpPr/>
          <p:nvPr/>
        </p:nvGrpSpPr>
        <p:grpSpPr>
          <a:xfrm>
            <a:off x="6003400" y="0"/>
            <a:ext cx="6188599" cy="6858000"/>
            <a:chOff x="6003400" y="0"/>
            <a:chExt cx="6188599" cy="6858000"/>
          </a:xfrm>
        </p:grpSpPr>
        <p:pic>
          <p:nvPicPr>
            <p:cNvPr id="17" name="Picture 16">
              <a:extLst>
                <a:ext uri="{FF2B5EF4-FFF2-40B4-BE49-F238E27FC236}">
                  <a16:creationId xmlns:a16="http://schemas.microsoft.com/office/drawing/2014/main" id="{7F59829E-2F14-6C92-6ABC-D4E6406B89E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03401" y="0"/>
              <a:ext cx="6188598" cy="6858000"/>
            </a:xfrm>
            <a:prstGeom prst="rect">
              <a:avLst/>
            </a:prstGeom>
          </p:spPr>
        </p:pic>
        <p:sp>
          <p:nvSpPr>
            <p:cNvPr id="18" name="Rectangle 17">
              <a:extLst>
                <a:ext uri="{FF2B5EF4-FFF2-40B4-BE49-F238E27FC236}">
                  <a16:creationId xmlns:a16="http://schemas.microsoft.com/office/drawing/2014/main" id="{0710FCFA-F10E-695E-AF35-FAF9BB5D5E9F}"/>
                </a:ext>
              </a:extLst>
            </p:cNvPr>
            <p:cNvSpPr/>
            <p:nvPr/>
          </p:nvSpPr>
          <p:spPr>
            <a:xfrm>
              <a:off x="6003400" y="0"/>
              <a:ext cx="6188599" cy="6858000"/>
            </a:xfrm>
            <a:prstGeom prst="rect">
              <a:avLst/>
            </a:prstGeom>
            <a:gradFill flip="none" rotWithShape="1">
              <a:gsLst>
                <a:gs pos="28000">
                  <a:srgbClr val="FFFFFF">
                    <a:alpha val="98000"/>
                  </a:srgbClr>
                </a:gs>
                <a:gs pos="59000">
                  <a:srgbClr val="FFFFFF">
                    <a:alpha val="86000"/>
                  </a:srgbClr>
                </a:gs>
                <a:gs pos="0">
                  <a:schemeClr val="bg1"/>
                </a:gs>
                <a:gs pos="100000">
                  <a:schemeClr val="bg1">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reeform 3">
              <a:extLst>
                <a:ext uri="{FF2B5EF4-FFF2-40B4-BE49-F238E27FC236}">
                  <a16:creationId xmlns:a16="http://schemas.microsoft.com/office/drawing/2014/main" id="{EFAD6AA3-5EDD-491C-52BB-F5CCE438174B}"/>
                </a:ext>
              </a:extLst>
            </p:cNvPr>
            <p:cNvSpPr>
              <a:spLocks noChangeAspect="1"/>
            </p:cNvSpPr>
            <p:nvPr/>
          </p:nvSpPr>
          <p:spPr>
            <a:xfrm flipH="1">
              <a:off x="8360228" y="3026228"/>
              <a:ext cx="3831771" cy="3831771"/>
            </a:xfrm>
            <a:custGeom>
              <a:avLst/>
              <a:gdLst>
                <a:gd name="connsiteX0" fmla="*/ 0 w 4993794"/>
                <a:gd name="connsiteY0" fmla="*/ 0 h 4993794"/>
                <a:gd name="connsiteX1" fmla="*/ 6997 w 4993794"/>
                <a:gd name="connsiteY1" fmla="*/ 55063 h 4993794"/>
                <a:gd name="connsiteX2" fmla="*/ 4938731 w 4993794"/>
                <a:gd name="connsiteY2" fmla="*/ 4986797 h 4993794"/>
                <a:gd name="connsiteX3" fmla="*/ 4993794 w 4993794"/>
                <a:gd name="connsiteY3" fmla="*/ 4993794 h 4993794"/>
                <a:gd name="connsiteX4" fmla="*/ 0 w 4993794"/>
                <a:gd name="connsiteY4" fmla="*/ 4993794 h 4993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794" h="4993794">
                  <a:moveTo>
                    <a:pt x="0" y="0"/>
                  </a:moveTo>
                  <a:lnTo>
                    <a:pt x="6997" y="55063"/>
                  </a:lnTo>
                  <a:cubicBezTo>
                    <a:pt x="394819" y="2593218"/>
                    <a:pt x="2400576" y="4598975"/>
                    <a:pt x="4938731" y="4986797"/>
                  </a:cubicBezTo>
                  <a:lnTo>
                    <a:pt x="4993794" y="4993794"/>
                  </a:lnTo>
                  <a:lnTo>
                    <a:pt x="0" y="4993794"/>
                  </a:lnTo>
                  <a:close/>
                </a:path>
              </a:pathLst>
            </a:custGeom>
            <a:solidFill>
              <a:srgbClr val="2F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22053EA2-85A6-0860-2C07-29C2CEE62BD0}"/>
              </a:ext>
            </a:extLst>
          </p:cNvPr>
          <p:cNvSpPr>
            <a:spLocks noGrp="1"/>
          </p:cNvSpPr>
          <p:nvPr>
            <p:ph type="body" sz="quarter" idx="10"/>
          </p:nvPr>
        </p:nvSpPr>
        <p:spPr/>
        <p:txBody>
          <a:bodyPr/>
          <a:lstStyle/>
          <a:p>
            <a:r>
              <a:rPr lang="en-US" dirty="0"/>
              <a:t>Ingresos que </a:t>
            </a:r>
            <a:r>
              <a:rPr lang="en-US" dirty="0" err="1"/>
              <a:t>Cambian</a:t>
            </a:r>
            <a:r>
              <a:rPr lang="en-US" dirty="0"/>
              <a:t> </a:t>
            </a:r>
            <a:r>
              <a:rPr lang="en-US" dirty="0" err="1"/>
              <a:t>Vidas</a:t>
            </a:r>
            <a:endParaRPr lang="en-US" dirty="0"/>
          </a:p>
        </p:txBody>
      </p:sp>
      <p:pic>
        <p:nvPicPr>
          <p:cNvPr id="3" name="Picture 2" descr="A blue and black logo&#10;&#10;Description automatically generated">
            <a:extLst>
              <a:ext uri="{FF2B5EF4-FFF2-40B4-BE49-F238E27FC236}">
                <a16:creationId xmlns:a16="http://schemas.microsoft.com/office/drawing/2014/main" id="{1E6E9A0B-72EC-4170-064E-F0FBFA8144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grpSp>
        <p:nvGrpSpPr>
          <p:cNvPr id="10" name="Group 9">
            <a:extLst>
              <a:ext uri="{FF2B5EF4-FFF2-40B4-BE49-F238E27FC236}">
                <a16:creationId xmlns:a16="http://schemas.microsoft.com/office/drawing/2014/main" id="{C66F4C05-F4DE-E814-A592-5AF87EBF0A64}"/>
              </a:ext>
            </a:extLst>
          </p:cNvPr>
          <p:cNvGrpSpPr/>
          <p:nvPr/>
        </p:nvGrpSpPr>
        <p:grpSpPr>
          <a:xfrm>
            <a:off x="274523" y="3948384"/>
            <a:ext cx="10011818" cy="2162520"/>
            <a:chOff x="274523" y="3948384"/>
            <a:chExt cx="10011818" cy="2162520"/>
          </a:xfrm>
        </p:grpSpPr>
        <p:grpSp>
          <p:nvGrpSpPr>
            <p:cNvPr id="15" name="Group 14">
              <a:extLst>
                <a:ext uri="{FF2B5EF4-FFF2-40B4-BE49-F238E27FC236}">
                  <a16:creationId xmlns:a16="http://schemas.microsoft.com/office/drawing/2014/main" id="{AD5B3C86-5B78-6380-3691-0ECE5916C234}"/>
                </a:ext>
              </a:extLst>
            </p:cNvPr>
            <p:cNvGrpSpPr/>
            <p:nvPr/>
          </p:nvGrpSpPr>
          <p:grpSpPr>
            <a:xfrm>
              <a:off x="361949" y="4025570"/>
              <a:ext cx="9924392" cy="2008149"/>
              <a:chOff x="361949" y="4127165"/>
              <a:chExt cx="9924392" cy="2008149"/>
            </a:xfrm>
          </p:grpSpPr>
          <p:sp>
            <p:nvSpPr>
              <p:cNvPr id="9" name="Rectangle: Rounded Corners 8">
                <a:extLst>
                  <a:ext uri="{FF2B5EF4-FFF2-40B4-BE49-F238E27FC236}">
                    <a16:creationId xmlns:a16="http://schemas.microsoft.com/office/drawing/2014/main" id="{1C31E154-1D4A-342B-C3FF-68F98D7E389F}"/>
                  </a:ext>
                </a:extLst>
              </p:cNvPr>
              <p:cNvSpPr/>
              <p:nvPr/>
            </p:nvSpPr>
            <p:spPr>
              <a:xfrm>
                <a:off x="361949" y="4127165"/>
                <a:ext cx="9782176" cy="2008149"/>
              </a:xfrm>
              <a:prstGeom prst="roundRect">
                <a:avLst>
                  <a:gd name="adj" fmla="val 9078"/>
                </a:avLst>
              </a:prstGeom>
              <a:solidFill>
                <a:schemeClr val="bg1"/>
              </a:solidFill>
              <a:ln>
                <a:solidFill>
                  <a:srgbClr val="26B5AA"/>
                </a:solid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9A82AF7-241C-B391-4C17-E9270FBDC754}"/>
                  </a:ext>
                </a:extLst>
              </p:cNvPr>
              <p:cNvSpPr txBox="1"/>
              <p:nvPr/>
            </p:nvSpPr>
            <p:spPr>
              <a:xfrm>
                <a:off x="2811375" y="4134413"/>
                <a:ext cx="7474966" cy="1961178"/>
              </a:xfrm>
              <a:prstGeom prst="rect">
                <a:avLst/>
              </a:prstGeom>
              <a:noFill/>
            </p:spPr>
            <p:txBody>
              <a:bodyPr wrap="square">
                <a:spAutoFit/>
              </a:bodyPr>
              <a:lstStyle/>
              <a:p>
                <a:pPr marL="342900" indent="-342900">
                  <a:lnSpc>
                    <a:spcPct val="120000"/>
                  </a:lnSpc>
                  <a:spcBef>
                    <a:spcPts val="800"/>
                  </a:spcBef>
                  <a:spcAft>
                    <a:spcPts val="800"/>
                  </a:spcAft>
                  <a:buBlip>
                    <a:blip r:embed="rId4"/>
                  </a:buBlip>
                </a:pPr>
                <a:r>
                  <a:rPr lang="es-ES" b="1" dirty="0"/>
                  <a:t>100 </a:t>
                </a:r>
                <a:r>
                  <a:rPr lang="es-ES" dirty="0"/>
                  <a:t>Miembros en el Equipo de Construcción en los  próximos </a:t>
                </a:r>
                <a:r>
                  <a:rPr lang="es-ES" b="1" dirty="0"/>
                  <a:t>100 </a:t>
                </a:r>
                <a:r>
                  <a:rPr lang="es-ES" dirty="0"/>
                  <a:t>días</a:t>
                </a:r>
              </a:p>
              <a:p>
                <a:pPr marL="342900" indent="-342900">
                  <a:lnSpc>
                    <a:spcPct val="130000"/>
                  </a:lnSpc>
                  <a:spcAft>
                    <a:spcPts val="800"/>
                  </a:spcAft>
                  <a:buBlip>
                    <a:blip r:embed="rId4"/>
                  </a:buBlip>
                </a:pPr>
                <a:r>
                  <a:rPr lang="en-US" dirty="0" err="1"/>
                  <a:t>Gane</a:t>
                </a:r>
                <a:r>
                  <a:rPr lang="en-US" dirty="0"/>
                  <a:t> </a:t>
                </a:r>
                <a:r>
                  <a:rPr lang="en-US" dirty="0" err="1"/>
                  <a:t>otros</a:t>
                </a:r>
                <a:r>
                  <a:rPr lang="en-US" dirty="0"/>
                  <a:t> </a:t>
                </a:r>
                <a:r>
                  <a:rPr lang="en-US" b="1" dirty="0"/>
                  <a:t>$51,000</a:t>
                </a:r>
              </a:p>
              <a:p>
                <a:pPr marL="342900" indent="-342900">
                  <a:lnSpc>
                    <a:spcPct val="120000"/>
                  </a:lnSpc>
                  <a:spcAft>
                    <a:spcPts val="800"/>
                  </a:spcAft>
                  <a:buBlip>
                    <a:blip r:embed="rId4"/>
                  </a:buBlip>
                </a:pPr>
                <a:r>
                  <a:rPr lang="es-ES" dirty="0"/>
                  <a:t>Califique para el Anillo de Constructor de Riqueza de </a:t>
                </a:r>
                <a:r>
                  <a:rPr lang="es-ES" b="1" dirty="0"/>
                  <a:t>$100,000</a:t>
                </a:r>
                <a:endParaRPr lang="en-US" b="1" dirty="0"/>
              </a:p>
            </p:txBody>
          </p:sp>
        </p:grpSp>
        <p:pic>
          <p:nvPicPr>
            <p:cNvPr id="6" name="Picture 5" descr="A gold and black square with diamonds&#10;&#10;Description automatically generated">
              <a:extLst>
                <a:ext uri="{FF2B5EF4-FFF2-40B4-BE49-F238E27FC236}">
                  <a16:creationId xmlns:a16="http://schemas.microsoft.com/office/drawing/2014/main" id="{143D1E1E-CAB6-1C41-2607-9B677AEF4CE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4523" y="3948384"/>
              <a:ext cx="2449426" cy="2162520"/>
            </a:xfrm>
            <a:prstGeom prst="roundRect">
              <a:avLst>
                <a:gd name="adj" fmla="val 7257"/>
              </a:avLst>
            </a:prstGeom>
            <a:ln w="9525">
              <a:solidFill>
                <a:schemeClr val="bg1"/>
              </a:solidFill>
            </a:ln>
            <a:effectLst/>
          </p:spPr>
        </p:pic>
      </p:grpSp>
      <p:grpSp>
        <p:nvGrpSpPr>
          <p:cNvPr id="12" name="Group 11">
            <a:extLst>
              <a:ext uri="{FF2B5EF4-FFF2-40B4-BE49-F238E27FC236}">
                <a16:creationId xmlns:a16="http://schemas.microsoft.com/office/drawing/2014/main" id="{EBD906CE-3E8D-CD14-9EBB-5382EB4D33CC}"/>
              </a:ext>
            </a:extLst>
          </p:cNvPr>
          <p:cNvGrpSpPr/>
          <p:nvPr/>
        </p:nvGrpSpPr>
        <p:grpSpPr>
          <a:xfrm>
            <a:off x="274523" y="1366860"/>
            <a:ext cx="9891650" cy="2162522"/>
            <a:chOff x="274524" y="1366860"/>
            <a:chExt cx="9444512" cy="2162522"/>
          </a:xfrm>
        </p:grpSpPr>
        <p:grpSp>
          <p:nvGrpSpPr>
            <p:cNvPr id="14" name="Group 13">
              <a:extLst>
                <a:ext uri="{FF2B5EF4-FFF2-40B4-BE49-F238E27FC236}">
                  <a16:creationId xmlns:a16="http://schemas.microsoft.com/office/drawing/2014/main" id="{C8CCB789-6915-590B-D07A-BB3170193E61}"/>
                </a:ext>
              </a:extLst>
            </p:cNvPr>
            <p:cNvGrpSpPr/>
            <p:nvPr/>
          </p:nvGrpSpPr>
          <p:grpSpPr>
            <a:xfrm>
              <a:off x="361950" y="1444047"/>
              <a:ext cx="9357086" cy="2008149"/>
              <a:chOff x="361950" y="1420851"/>
              <a:chExt cx="9357086" cy="2008149"/>
            </a:xfrm>
          </p:grpSpPr>
          <p:sp>
            <p:nvSpPr>
              <p:cNvPr id="8" name="Rectangle: Rounded Corners 7">
                <a:extLst>
                  <a:ext uri="{FF2B5EF4-FFF2-40B4-BE49-F238E27FC236}">
                    <a16:creationId xmlns:a16="http://schemas.microsoft.com/office/drawing/2014/main" id="{81C9B83D-E020-5134-D798-17A5D723C88B}"/>
                  </a:ext>
                </a:extLst>
              </p:cNvPr>
              <p:cNvSpPr/>
              <p:nvPr/>
            </p:nvSpPr>
            <p:spPr>
              <a:xfrm>
                <a:off x="361950" y="1420851"/>
                <a:ext cx="9357086" cy="2008149"/>
              </a:xfrm>
              <a:prstGeom prst="roundRect">
                <a:avLst>
                  <a:gd name="adj" fmla="val 9078"/>
                </a:avLst>
              </a:prstGeom>
              <a:solidFill>
                <a:schemeClr val="bg1"/>
              </a:solidFill>
              <a:ln>
                <a:solidFill>
                  <a:srgbClr val="13728D"/>
                </a:solid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70A2017-4C9D-D098-BD18-7F736DE98177}"/>
                  </a:ext>
                </a:extLst>
              </p:cNvPr>
              <p:cNvSpPr txBox="1"/>
              <p:nvPr/>
            </p:nvSpPr>
            <p:spPr>
              <a:xfrm>
                <a:off x="2723948" y="1627258"/>
                <a:ext cx="6995088" cy="1704954"/>
              </a:xfrm>
              <a:prstGeom prst="rect">
                <a:avLst/>
              </a:prstGeom>
              <a:noFill/>
            </p:spPr>
            <p:txBody>
              <a:bodyPr wrap="square">
                <a:spAutoFit/>
              </a:bodyPr>
              <a:lstStyle/>
              <a:p>
                <a:pPr marL="342900" indent="-342900">
                  <a:lnSpc>
                    <a:spcPct val="120000"/>
                  </a:lnSpc>
                  <a:spcBef>
                    <a:spcPts val="800"/>
                  </a:spcBef>
                  <a:spcAft>
                    <a:spcPts val="800"/>
                  </a:spcAft>
                  <a:buBlip>
                    <a:blip r:embed="rId6"/>
                  </a:buBlip>
                </a:pPr>
                <a:r>
                  <a:rPr lang="es-ES" b="1" dirty="0"/>
                  <a:t>100 </a:t>
                </a:r>
                <a:r>
                  <a:rPr lang="es-ES" dirty="0"/>
                  <a:t>Miembros en el Equipo de Construcción en los primeros</a:t>
                </a:r>
                <a:r>
                  <a:rPr lang="es-ES" b="1" dirty="0"/>
                  <a:t> 100 </a:t>
                </a:r>
                <a:r>
                  <a:rPr lang="es-ES" dirty="0"/>
                  <a:t>días</a:t>
                </a:r>
              </a:p>
              <a:p>
                <a:pPr marL="342900" indent="-342900">
                  <a:lnSpc>
                    <a:spcPct val="130000"/>
                  </a:lnSpc>
                  <a:spcAft>
                    <a:spcPts val="800"/>
                  </a:spcAft>
                  <a:buBlip>
                    <a:blip r:embed="rId6"/>
                  </a:buBlip>
                </a:pPr>
                <a:r>
                  <a:rPr lang="en-US" dirty="0" err="1"/>
                  <a:t>Gane</a:t>
                </a:r>
                <a:r>
                  <a:rPr lang="en-US" dirty="0"/>
                  <a:t> al </a:t>
                </a:r>
                <a:r>
                  <a:rPr lang="en-US" dirty="0" err="1"/>
                  <a:t>menos</a:t>
                </a:r>
                <a:r>
                  <a:rPr lang="en-US" dirty="0"/>
                  <a:t> </a:t>
                </a:r>
                <a:r>
                  <a:rPr lang="en-US" b="1" dirty="0"/>
                  <a:t>$51,000</a:t>
                </a:r>
              </a:p>
              <a:p>
                <a:pPr marL="342900" indent="-342900">
                  <a:lnSpc>
                    <a:spcPct val="130000"/>
                  </a:lnSpc>
                  <a:spcAft>
                    <a:spcPts val="800"/>
                  </a:spcAft>
                  <a:buBlip>
                    <a:blip r:embed="rId6"/>
                  </a:buBlip>
                </a:pPr>
                <a:r>
                  <a:rPr lang="en-US" dirty="0" err="1"/>
                  <a:t>Califique</a:t>
                </a:r>
                <a:r>
                  <a:rPr lang="en-US" dirty="0"/>
                  <a:t> para la </a:t>
                </a:r>
                <a:r>
                  <a:rPr lang="en-US" dirty="0" err="1"/>
                  <a:t>Chaqueta</a:t>
                </a:r>
                <a:r>
                  <a:rPr lang="en-US" dirty="0"/>
                  <a:t> de Director</a:t>
                </a:r>
              </a:p>
            </p:txBody>
          </p:sp>
        </p:grpSp>
        <p:pic>
          <p:nvPicPr>
            <p:cNvPr id="7" name="Picture 6">
              <a:extLst>
                <a:ext uri="{FF2B5EF4-FFF2-40B4-BE49-F238E27FC236}">
                  <a16:creationId xmlns:a16="http://schemas.microsoft.com/office/drawing/2014/main" id="{B9C2C6E6-B7E0-9F27-9E31-D05D80219A6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flipH="1">
              <a:off x="274524" y="1366860"/>
              <a:ext cx="2449424" cy="2162522"/>
            </a:xfrm>
            <a:prstGeom prst="roundRect">
              <a:avLst>
                <a:gd name="adj" fmla="val 7073"/>
              </a:avLst>
            </a:prstGeom>
            <a:ln w="9525">
              <a:solidFill>
                <a:schemeClr val="bg1"/>
              </a:solidFill>
            </a:ln>
            <a:effectLst/>
          </p:spPr>
        </p:pic>
      </p:grpSp>
      <p:sp>
        <p:nvSpPr>
          <p:cNvPr id="13" name="Rectangle 12">
            <a:extLst>
              <a:ext uri="{FF2B5EF4-FFF2-40B4-BE49-F238E27FC236}">
                <a16:creationId xmlns:a16="http://schemas.microsoft.com/office/drawing/2014/main" id="{0CCE2C72-4B83-067E-C6FE-9BF8323B0357}"/>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F5D73D72-C98C-2889-5958-509E01377968}"/>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lide Number Placeholder 5">
            <a:extLst>
              <a:ext uri="{FF2B5EF4-FFF2-40B4-BE49-F238E27FC236}">
                <a16:creationId xmlns:a16="http://schemas.microsoft.com/office/drawing/2014/main" id="{A8E41D39-4774-1C2E-E5CB-D1EA10DB0D3E}"/>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26</a:t>
            </a:fld>
            <a:endParaRPr lang="en-US" dirty="0"/>
          </a:p>
        </p:txBody>
      </p:sp>
      <p:cxnSp>
        <p:nvCxnSpPr>
          <p:cNvPr id="11" name="Straight Connector 10">
            <a:extLst>
              <a:ext uri="{FF2B5EF4-FFF2-40B4-BE49-F238E27FC236}">
                <a16:creationId xmlns:a16="http://schemas.microsoft.com/office/drawing/2014/main" id="{F504A289-3B5F-35C7-1E69-DBCE702555DE}"/>
              </a:ext>
            </a:extLst>
          </p:cNvPr>
          <p:cNvCxnSpPr>
            <a:cxnSpLocks/>
            <a:stCxn id="20"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704DB79-32C9-B2F9-790C-AD47805C17B5}"/>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10279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660;p79">
            <a:extLst>
              <a:ext uri="{FF2B5EF4-FFF2-40B4-BE49-F238E27FC236}">
                <a16:creationId xmlns:a16="http://schemas.microsoft.com/office/drawing/2014/main" id="{83C5CE6E-EFFD-4252-BC47-3A864B46823A}"/>
              </a:ext>
            </a:extLst>
          </p:cNvPr>
          <p:cNvSpPr/>
          <p:nvPr/>
        </p:nvSpPr>
        <p:spPr>
          <a:xfrm>
            <a:off x="7624778" y="1104900"/>
            <a:ext cx="4173522" cy="5232400"/>
          </a:xfrm>
          <a:prstGeom prst="roundRect">
            <a:avLst>
              <a:gd name="adj" fmla="val 4280"/>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4" name="Google Shape;3660;p79">
            <a:extLst>
              <a:ext uri="{FF2B5EF4-FFF2-40B4-BE49-F238E27FC236}">
                <a16:creationId xmlns:a16="http://schemas.microsoft.com/office/drawing/2014/main" id="{8BB945F9-0F63-424E-90AD-9BAE88DFD65B}"/>
              </a:ext>
            </a:extLst>
          </p:cNvPr>
          <p:cNvSpPr/>
          <p:nvPr/>
        </p:nvSpPr>
        <p:spPr>
          <a:xfrm>
            <a:off x="7791583" y="1931005"/>
            <a:ext cx="3839913" cy="1371600"/>
          </a:xfrm>
          <a:prstGeom prst="roundRect">
            <a:avLst>
              <a:gd name="adj" fmla="val 4280"/>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5" name="Google Shape;3660;p79">
            <a:extLst>
              <a:ext uri="{FF2B5EF4-FFF2-40B4-BE49-F238E27FC236}">
                <a16:creationId xmlns:a16="http://schemas.microsoft.com/office/drawing/2014/main" id="{4C1DE0E4-789C-45CE-AD14-60B4C71C0CA6}"/>
              </a:ext>
            </a:extLst>
          </p:cNvPr>
          <p:cNvSpPr/>
          <p:nvPr/>
        </p:nvSpPr>
        <p:spPr>
          <a:xfrm>
            <a:off x="7791583" y="3395394"/>
            <a:ext cx="3839913" cy="1371600"/>
          </a:xfrm>
          <a:prstGeom prst="roundRect">
            <a:avLst>
              <a:gd name="adj" fmla="val 4280"/>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6" name="Google Shape;3660;p79">
            <a:extLst>
              <a:ext uri="{FF2B5EF4-FFF2-40B4-BE49-F238E27FC236}">
                <a16:creationId xmlns:a16="http://schemas.microsoft.com/office/drawing/2014/main" id="{7C4CECC8-8663-4A3A-9B00-1A10853095DD}"/>
              </a:ext>
            </a:extLst>
          </p:cNvPr>
          <p:cNvSpPr/>
          <p:nvPr/>
        </p:nvSpPr>
        <p:spPr>
          <a:xfrm>
            <a:off x="7791583" y="4859784"/>
            <a:ext cx="3839913" cy="1371600"/>
          </a:xfrm>
          <a:prstGeom prst="roundRect">
            <a:avLst>
              <a:gd name="adj" fmla="val 4280"/>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p:txBody>
          <a:bodyPr/>
          <a:lstStyle/>
          <a:p>
            <a:r>
              <a:rPr lang="en-US" dirty="0" err="1"/>
              <a:t>Reconocimiento</a:t>
            </a:r>
            <a:endParaRPr lang="en-US" dirty="0"/>
          </a:p>
        </p:txBody>
      </p:sp>
      <p:sp>
        <p:nvSpPr>
          <p:cNvPr id="3" name="Google Shape;3660;p79">
            <a:extLst>
              <a:ext uri="{FF2B5EF4-FFF2-40B4-BE49-F238E27FC236}">
                <a16:creationId xmlns:a16="http://schemas.microsoft.com/office/drawing/2014/main" id="{1627C7AE-C624-4297-9AE0-9A30F59A99DF}"/>
              </a:ext>
            </a:extLst>
          </p:cNvPr>
          <p:cNvSpPr/>
          <p:nvPr/>
        </p:nvSpPr>
        <p:spPr>
          <a:xfrm>
            <a:off x="449278" y="1104900"/>
            <a:ext cx="6865922" cy="5232400"/>
          </a:xfrm>
          <a:prstGeom prst="roundRect">
            <a:avLst>
              <a:gd name="adj" fmla="val 4280"/>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 name="Google Shape;3660;p79">
            <a:extLst>
              <a:ext uri="{FF2B5EF4-FFF2-40B4-BE49-F238E27FC236}">
                <a16:creationId xmlns:a16="http://schemas.microsoft.com/office/drawing/2014/main" id="{5393EA98-158D-4D17-B51B-F0A14149F42E}"/>
              </a:ext>
            </a:extLst>
          </p:cNvPr>
          <p:cNvSpPr/>
          <p:nvPr/>
        </p:nvSpPr>
        <p:spPr>
          <a:xfrm>
            <a:off x="449278" y="1104901"/>
            <a:ext cx="6865922" cy="698499"/>
          </a:xfrm>
          <a:prstGeom prst="round2SameRect">
            <a:avLst>
              <a:gd name="adj1" fmla="val 25758"/>
              <a:gd name="adj2" fmla="val 0"/>
            </a:avLst>
          </a:prstGeom>
          <a:solidFill>
            <a:srgbClr val="13728D"/>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9A63F8E6-4837-4578-9E51-B8050315164C}"/>
              </a:ext>
            </a:extLst>
          </p:cNvPr>
          <p:cNvCxnSpPr>
            <a:cxnSpLocks/>
          </p:cNvCxnSpPr>
          <p:nvPr/>
        </p:nvCxnSpPr>
        <p:spPr>
          <a:xfrm>
            <a:off x="3254829" y="6649607"/>
            <a:ext cx="8362262"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2" name="Google Shape;3660;p79">
            <a:extLst>
              <a:ext uri="{FF2B5EF4-FFF2-40B4-BE49-F238E27FC236}">
                <a16:creationId xmlns:a16="http://schemas.microsoft.com/office/drawing/2014/main" id="{B17DE197-81C7-4B5D-B905-5477C2001DEC}"/>
              </a:ext>
            </a:extLst>
          </p:cNvPr>
          <p:cNvSpPr/>
          <p:nvPr/>
        </p:nvSpPr>
        <p:spPr>
          <a:xfrm>
            <a:off x="7624778" y="1104901"/>
            <a:ext cx="4173522" cy="698499"/>
          </a:xfrm>
          <a:prstGeom prst="round2SameRect">
            <a:avLst>
              <a:gd name="adj1" fmla="val 22304"/>
              <a:gd name="adj2" fmla="val 0"/>
            </a:avLst>
          </a:prstGeom>
          <a:solidFill>
            <a:srgbClr val="26B5AA"/>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7D9FC7C4-EBBD-4424-B0F9-D93802FDEC87}"/>
              </a:ext>
            </a:extLst>
          </p:cNvPr>
          <p:cNvSpPr txBox="1"/>
          <p:nvPr/>
        </p:nvSpPr>
        <p:spPr>
          <a:xfrm>
            <a:off x="1768102" y="1238707"/>
            <a:ext cx="4228275" cy="430887"/>
          </a:xfrm>
          <a:prstGeom prst="rect">
            <a:avLst/>
          </a:prstGeom>
          <a:noFill/>
        </p:spPr>
        <p:txBody>
          <a:bodyPr wrap="square">
            <a:spAutoFit/>
          </a:bodyPr>
          <a:lstStyle/>
          <a:p>
            <a:pPr algn="ctr"/>
            <a:r>
              <a:rPr lang="en-US" sz="2200" b="1" dirty="0" err="1">
                <a:solidFill>
                  <a:schemeClr val="bg1"/>
                </a:solidFill>
              </a:rPr>
              <a:t>Chaquetas</a:t>
            </a:r>
            <a:r>
              <a:rPr lang="en-US" sz="2200" b="1" dirty="0">
                <a:solidFill>
                  <a:schemeClr val="bg1"/>
                </a:solidFill>
              </a:rPr>
              <a:t> de </a:t>
            </a:r>
            <a:r>
              <a:rPr lang="en-US" sz="2200" b="1" dirty="0" err="1">
                <a:solidFill>
                  <a:schemeClr val="bg1"/>
                </a:solidFill>
              </a:rPr>
              <a:t>Liderazgo</a:t>
            </a:r>
            <a:endParaRPr lang="en-US" sz="2200" b="1" dirty="0">
              <a:solidFill>
                <a:schemeClr val="bg1"/>
              </a:solidFill>
            </a:endParaRPr>
          </a:p>
        </p:txBody>
      </p:sp>
      <p:sp>
        <p:nvSpPr>
          <p:cNvPr id="14" name="TextBox 13">
            <a:extLst>
              <a:ext uri="{FF2B5EF4-FFF2-40B4-BE49-F238E27FC236}">
                <a16:creationId xmlns:a16="http://schemas.microsoft.com/office/drawing/2014/main" id="{B25D3183-67C6-489C-A991-EF25148885B0}"/>
              </a:ext>
            </a:extLst>
          </p:cNvPr>
          <p:cNvSpPr txBox="1"/>
          <p:nvPr/>
        </p:nvSpPr>
        <p:spPr>
          <a:xfrm>
            <a:off x="7475856" y="1082395"/>
            <a:ext cx="4322444" cy="769441"/>
          </a:xfrm>
          <a:prstGeom prst="rect">
            <a:avLst/>
          </a:prstGeom>
          <a:noFill/>
        </p:spPr>
        <p:txBody>
          <a:bodyPr wrap="square">
            <a:spAutoFit/>
          </a:bodyPr>
          <a:lstStyle/>
          <a:p>
            <a:pPr algn="ctr"/>
            <a:r>
              <a:rPr lang="es-ES" sz="2200" b="1" dirty="0">
                <a:solidFill>
                  <a:schemeClr val="bg1"/>
                </a:solidFill>
              </a:rPr>
              <a:t>Anillos de Constructor de Riqueza</a:t>
            </a:r>
            <a:endParaRPr lang="en-US" sz="2200" b="1" dirty="0">
              <a:solidFill>
                <a:schemeClr val="bg1"/>
              </a:solidFill>
            </a:endParaRPr>
          </a:p>
        </p:txBody>
      </p:sp>
      <p:grpSp>
        <p:nvGrpSpPr>
          <p:cNvPr id="20" name="Group 19">
            <a:extLst>
              <a:ext uri="{FF2B5EF4-FFF2-40B4-BE49-F238E27FC236}">
                <a16:creationId xmlns:a16="http://schemas.microsoft.com/office/drawing/2014/main" id="{C8584E8E-B2CB-4DD0-8485-3DC37E4A8B1E}"/>
              </a:ext>
            </a:extLst>
          </p:cNvPr>
          <p:cNvGrpSpPr/>
          <p:nvPr/>
        </p:nvGrpSpPr>
        <p:grpSpPr>
          <a:xfrm>
            <a:off x="669582" y="1936522"/>
            <a:ext cx="6425314" cy="4273780"/>
            <a:chOff x="708911" y="1936522"/>
            <a:chExt cx="6425314" cy="4273780"/>
          </a:xfrm>
        </p:grpSpPr>
        <p:pic>
          <p:nvPicPr>
            <p:cNvPr id="15" name="Picture 14" descr="A person in a red jacket&#10;&#10;Description automatically generated">
              <a:extLst>
                <a:ext uri="{FF2B5EF4-FFF2-40B4-BE49-F238E27FC236}">
                  <a16:creationId xmlns:a16="http://schemas.microsoft.com/office/drawing/2014/main" id="{92B040F6-CD7B-4A69-85AF-F4BF5991CCC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02075" y="1937327"/>
              <a:ext cx="3232150" cy="2214275"/>
            </a:xfrm>
            <a:prstGeom prst="roundRect">
              <a:avLst>
                <a:gd name="adj" fmla="val 0"/>
              </a:avLst>
            </a:prstGeom>
          </p:spPr>
        </p:pic>
        <p:pic>
          <p:nvPicPr>
            <p:cNvPr id="16" name="Picture 15" descr="A person holding his arms around another person&#10;&#10;Description automatically generated">
              <a:extLst>
                <a:ext uri="{FF2B5EF4-FFF2-40B4-BE49-F238E27FC236}">
                  <a16:creationId xmlns:a16="http://schemas.microsoft.com/office/drawing/2014/main" id="{9150FDED-5F05-47DD-A4E5-CE07B34234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1200" y="1936522"/>
              <a:ext cx="3030220" cy="2215885"/>
            </a:xfrm>
            <a:prstGeom prst="roundRect">
              <a:avLst>
                <a:gd name="adj" fmla="val 0"/>
              </a:avLst>
            </a:prstGeom>
          </p:spPr>
        </p:pic>
        <p:pic>
          <p:nvPicPr>
            <p:cNvPr id="17" name="Picture 16" descr="A person and person holding a trophy&#10;&#10;Description automatically generated">
              <a:extLst>
                <a:ext uri="{FF2B5EF4-FFF2-40B4-BE49-F238E27FC236}">
                  <a16:creationId xmlns:a16="http://schemas.microsoft.com/office/drawing/2014/main" id="{D24089FE-F25F-4FEC-82A6-FD6FDF2D9FB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8911" y="4259325"/>
              <a:ext cx="2320039" cy="1950977"/>
            </a:xfrm>
            <a:prstGeom prst="roundRect">
              <a:avLst>
                <a:gd name="adj" fmla="val 0"/>
              </a:avLst>
            </a:prstGeom>
          </p:spPr>
        </p:pic>
        <p:pic>
          <p:nvPicPr>
            <p:cNvPr id="18" name="Picture 17" descr="A group of people in a room&#10;&#10;Description automatically generated">
              <a:extLst>
                <a:ext uri="{FF2B5EF4-FFF2-40B4-BE49-F238E27FC236}">
                  <a16:creationId xmlns:a16="http://schemas.microsoft.com/office/drawing/2014/main" id="{1ECF4E20-9254-4917-9EBE-1A8BD9A78C6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78337" y="4259324"/>
              <a:ext cx="1879278" cy="1950978"/>
            </a:xfrm>
            <a:prstGeom prst="roundRect">
              <a:avLst>
                <a:gd name="adj" fmla="val 0"/>
              </a:avLst>
            </a:prstGeom>
          </p:spPr>
        </p:pic>
        <p:pic>
          <p:nvPicPr>
            <p:cNvPr id="19" name="Picture 18">
              <a:extLst>
                <a:ext uri="{FF2B5EF4-FFF2-40B4-BE49-F238E27FC236}">
                  <a16:creationId xmlns:a16="http://schemas.microsoft.com/office/drawing/2014/main" id="{550C59DD-0713-444D-841C-5BB3EB09426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207001" y="4259325"/>
              <a:ext cx="1879278" cy="1950976"/>
            </a:xfrm>
            <a:prstGeom prst="roundRect">
              <a:avLst>
                <a:gd name="adj" fmla="val 0"/>
              </a:avLst>
            </a:prstGeom>
            <a:effectLst>
              <a:outerShdw blurRad="38100" algn="ctr" rotWithShape="0">
                <a:prstClr val="black">
                  <a:alpha val="40000"/>
                </a:prstClr>
              </a:outerShdw>
            </a:effectLst>
          </p:spPr>
        </p:pic>
      </p:grpSp>
      <p:grpSp>
        <p:nvGrpSpPr>
          <p:cNvPr id="49" name="Group 48">
            <a:extLst>
              <a:ext uri="{FF2B5EF4-FFF2-40B4-BE49-F238E27FC236}">
                <a16:creationId xmlns:a16="http://schemas.microsoft.com/office/drawing/2014/main" id="{ED0A01EB-4A84-4066-B703-D7197BAF9B6F}"/>
              </a:ext>
            </a:extLst>
          </p:cNvPr>
          <p:cNvGrpSpPr/>
          <p:nvPr/>
        </p:nvGrpSpPr>
        <p:grpSpPr>
          <a:xfrm>
            <a:off x="8449624" y="4906920"/>
            <a:ext cx="2523830" cy="1269761"/>
            <a:chOff x="8286970" y="4731660"/>
            <a:chExt cx="2523830" cy="1269761"/>
          </a:xfrm>
        </p:grpSpPr>
        <p:grpSp>
          <p:nvGrpSpPr>
            <p:cNvPr id="45" name="Group 44">
              <a:extLst>
                <a:ext uri="{FF2B5EF4-FFF2-40B4-BE49-F238E27FC236}">
                  <a16:creationId xmlns:a16="http://schemas.microsoft.com/office/drawing/2014/main" id="{D53C3490-FCD1-47F3-8AB3-19D14029102A}"/>
                </a:ext>
              </a:extLst>
            </p:cNvPr>
            <p:cNvGrpSpPr/>
            <p:nvPr/>
          </p:nvGrpSpPr>
          <p:grpSpPr>
            <a:xfrm>
              <a:off x="8286970" y="4731660"/>
              <a:ext cx="1080888" cy="1269761"/>
              <a:chOff x="8286970" y="4731660"/>
              <a:chExt cx="1080888" cy="1269761"/>
            </a:xfrm>
          </p:grpSpPr>
          <p:pic>
            <p:nvPicPr>
              <p:cNvPr id="34" name="Picture 33">
                <a:extLst>
                  <a:ext uri="{FF2B5EF4-FFF2-40B4-BE49-F238E27FC236}">
                    <a16:creationId xmlns:a16="http://schemas.microsoft.com/office/drawing/2014/main" id="{EB70E268-4335-42C6-A399-B61AB9ABC17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86970" y="4731660"/>
                <a:ext cx="1080888" cy="1048910"/>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FD45A031-F36F-4D13-8462-E228BB19DC06}"/>
                  </a:ext>
                </a:extLst>
              </p:cNvPr>
              <p:cNvSpPr txBox="1"/>
              <p:nvPr/>
            </p:nvSpPr>
            <p:spPr>
              <a:xfrm>
                <a:off x="8348046" y="5724422"/>
                <a:ext cx="958736" cy="276999"/>
              </a:xfrm>
              <a:prstGeom prst="rect">
                <a:avLst/>
              </a:prstGeom>
              <a:noFill/>
            </p:spPr>
            <p:txBody>
              <a:bodyPr wrap="square" rtlCol="0">
                <a:spAutoFit/>
              </a:bodyPr>
              <a:lstStyle/>
              <a:p>
                <a:pPr algn="ctr"/>
                <a:r>
                  <a:rPr lang="en-US" sz="1200" b="1" dirty="0"/>
                  <a:t>$750,000</a:t>
                </a:r>
              </a:p>
            </p:txBody>
          </p:sp>
        </p:grpSp>
        <p:grpSp>
          <p:nvGrpSpPr>
            <p:cNvPr id="48" name="Group 47">
              <a:extLst>
                <a:ext uri="{FF2B5EF4-FFF2-40B4-BE49-F238E27FC236}">
                  <a16:creationId xmlns:a16="http://schemas.microsoft.com/office/drawing/2014/main" id="{5DF1B4AE-A003-4B2E-B29E-6EA73951234B}"/>
                </a:ext>
              </a:extLst>
            </p:cNvPr>
            <p:cNvGrpSpPr/>
            <p:nvPr/>
          </p:nvGrpSpPr>
          <p:grpSpPr>
            <a:xfrm>
              <a:off x="9650376" y="4764780"/>
              <a:ext cx="1160424" cy="1236641"/>
              <a:chOff x="9390026" y="4764780"/>
              <a:chExt cx="1160424" cy="1236641"/>
            </a:xfrm>
          </p:grpSpPr>
          <p:pic>
            <p:nvPicPr>
              <p:cNvPr id="35" name="Picture 34">
                <a:extLst>
                  <a:ext uri="{FF2B5EF4-FFF2-40B4-BE49-F238E27FC236}">
                    <a16:creationId xmlns:a16="http://schemas.microsoft.com/office/drawing/2014/main" id="{287303CB-8594-47DD-BFD6-AB89A454D03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463739" y="4764780"/>
                <a:ext cx="1012998" cy="1014634"/>
              </a:xfrm>
              <a:prstGeom prst="rect">
                <a:avLst/>
              </a:prstGeom>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68C3039B-C346-45AB-A75F-B8BA4A949748}"/>
                  </a:ext>
                </a:extLst>
              </p:cNvPr>
              <p:cNvSpPr txBox="1"/>
              <p:nvPr/>
            </p:nvSpPr>
            <p:spPr>
              <a:xfrm>
                <a:off x="9390026" y="5724422"/>
                <a:ext cx="1160424" cy="276999"/>
              </a:xfrm>
              <a:prstGeom prst="rect">
                <a:avLst/>
              </a:prstGeom>
              <a:noFill/>
            </p:spPr>
            <p:txBody>
              <a:bodyPr wrap="square" rtlCol="0">
                <a:spAutoFit/>
              </a:bodyPr>
              <a:lstStyle/>
              <a:p>
                <a:pPr algn="ctr"/>
                <a:r>
                  <a:rPr lang="en-US" sz="1200" b="1" dirty="0"/>
                  <a:t>$1,000,000</a:t>
                </a:r>
              </a:p>
            </p:txBody>
          </p:sp>
        </p:grpSp>
      </p:grpSp>
      <p:grpSp>
        <p:nvGrpSpPr>
          <p:cNvPr id="52" name="Group 51">
            <a:extLst>
              <a:ext uri="{FF2B5EF4-FFF2-40B4-BE49-F238E27FC236}">
                <a16:creationId xmlns:a16="http://schemas.microsoft.com/office/drawing/2014/main" id="{6C1C0231-728D-45B5-B673-B5867C556A13}"/>
              </a:ext>
            </a:extLst>
          </p:cNvPr>
          <p:cNvGrpSpPr/>
          <p:nvPr/>
        </p:nvGrpSpPr>
        <p:grpSpPr>
          <a:xfrm>
            <a:off x="10395526" y="3307485"/>
            <a:ext cx="1080888" cy="1431036"/>
            <a:chOff x="10412613" y="3161758"/>
            <a:chExt cx="1080888" cy="1431036"/>
          </a:xfrm>
        </p:grpSpPr>
        <p:pic>
          <p:nvPicPr>
            <p:cNvPr id="33" name="Picture 32">
              <a:extLst>
                <a:ext uri="{FF2B5EF4-FFF2-40B4-BE49-F238E27FC236}">
                  <a16:creationId xmlns:a16="http://schemas.microsoft.com/office/drawing/2014/main" id="{24926F85-7A1F-446E-B5F1-F01A4A65C74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11724"/>
            <a:stretch/>
          </p:blipFill>
          <p:spPr>
            <a:xfrm>
              <a:off x="10412613" y="3161758"/>
              <a:ext cx="1080888" cy="1357738"/>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2561A088-6B9C-4538-BF57-F7DF32FC5361}"/>
                </a:ext>
              </a:extLst>
            </p:cNvPr>
            <p:cNvSpPr txBox="1"/>
            <p:nvPr/>
          </p:nvSpPr>
          <p:spPr>
            <a:xfrm>
              <a:off x="10446558" y="4315795"/>
              <a:ext cx="1012998" cy="276999"/>
            </a:xfrm>
            <a:prstGeom prst="rect">
              <a:avLst/>
            </a:prstGeom>
            <a:noFill/>
          </p:spPr>
          <p:txBody>
            <a:bodyPr wrap="square" rtlCol="0">
              <a:spAutoFit/>
            </a:bodyPr>
            <a:lstStyle/>
            <a:p>
              <a:pPr algn="ctr"/>
              <a:r>
                <a:rPr lang="en-US" sz="1200" b="1" dirty="0"/>
                <a:t>$500,000</a:t>
              </a:r>
            </a:p>
          </p:txBody>
        </p:sp>
      </p:grpSp>
      <p:grpSp>
        <p:nvGrpSpPr>
          <p:cNvPr id="51" name="Group 50">
            <a:extLst>
              <a:ext uri="{FF2B5EF4-FFF2-40B4-BE49-F238E27FC236}">
                <a16:creationId xmlns:a16="http://schemas.microsoft.com/office/drawing/2014/main" id="{BFF6A600-0F29-471D-8EFF-76C4E19E9F9C}"/>
              </a:ext>
            </a:extLst>
          </p:cNvPr>
          <p:cNvGrpSpPr/>
          <p:nvPr/>
        </p:nvGrpSpPr>
        <p:grpSpPr>
          <a:xfrm>
            <a:off x="9128379" y="3443678"/>
            <a:ext cx="1098430" cy="1294843"/>
            <a:chOff x="9145466" y="3297951"/>
            <a:chExt cx="1098430" cy="1294843"/>
          </a:xfrm>
        </p:grpSpPr>
        <p:pic>
          <p:nvPicPr>
            <p:cNvPr id="32" name="Picture 31">
              <a:extLst>
                <a:ext uri="{FF2B5EF4-FFF2-40B4-BE49-F238E27FC236}">
                  <a16:creationId xmlns:a16="http://schemas.microsoft.com/office/drawing/2014/main" id="{4D3DED37-A15F-4893-BA75-F9B1BEA5A4F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1"/>
            <a:stretch/>
          </p:blipFill>
          <p:spPr>
            <a:xfrm>
              <a:off x="9145466" y="3297951"/>
              <a:ext cx="1098430" cy="1225034"/>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69D320F4-0CDE-4D7D-AC1E-21AF13D8B17D}"/>
                </a:ext>
              </a:extLst>
            </p:cNvPr>
            <p:cNvSpPr txBox="1"/>
            <p:nvPr/>
          </p:nvSpPr>
          <p:spPr>
            <a:xfrm>
              <a:off x="9218429" y="4315795"/>
              <a:ext cx="952504" cy="276999"/>
            </a:xfrm>
            <a:prstGeom prst="rect">
              <a:avLst/>
            </a:prstGeom>
            <a:noFill/>
          </p:spPr>
          <p:txBody>
            <a:bodyPr wrap="square" rtlCol="0">
              <a:spAutoFit/>
            </a:bodyPr>
            <a:lstStyle/>
            <a:p>
              <a:pPr algn="ctr"/>
              <a:r>
                <a:rPr lang="en-US" sz="1200" b="1" dirty="0"/>
                <a:t>$250,000</a:t>
              </a:r>
            </a:p>
          </p:txBody>
        </p:sp>
      </p:grpSp>
      <p:grpSp>
        <p:nvGrpSpPr>
          <p:cNvPr id="50" name="Group 49">
            <a:extLst>
              <a:ext uri="{FF2B5EF4-FFF2-40B4-BE49-F238E27FC236}">
                <a16:creationId xmlns:a16="http://schemas.microsoft.com/office/drawing/2014/main" id="{57C03CEE-660A-4FAC-B5EF-372EBCEC28B3}"/>
              </a:ext>
            </a:extLst>
          </p:cNvPr>
          <p:cNvGrpSpPr/>
          <p:nvPr/>
        </p:nvGrpSpPr>
        <p:grpSpPr>
          <a:xfrm>
            <a:off x="7946664" y="3439578"/>
            <a:ext cx="1012998" cy="1298943"/>
            <a:chOff x="7963751" y="3293851"/>
            <a:chExt cx="1012998" cy="1298943"/>
          </a:xfrm>
        </p:grpSpPr>
        <p:sp>
          <p:nvSpPr>
            <p:cNvPr id="36" name="TextBox 35">
              <a:extLst>
                <a:ext uri="{FF2B5EF4-FFF2-40B4-BE49-F238E27FC236}">
                  <a16:creationId xmlns:a16="http://schemas.microsoft.com/office/drawing/2014/main" id="{3672D5EB-8ACB-4094-BFFE-79FE7E1AC294}"/>
                </a:ext>
              </a:extLst>
            </p:cNvPr>
            <p:cNvSpPr txBox="1"/>
            <p:nvPr/>
          </p:nvSpPr>
          <p:spPr>
            <a:xfrm>
              <a:off x="7988449" y="4315795"/>
              <a:ext cx="939942" cy="276999"/>
            </a:xfrm>
            <a:prstGeom prst="rect">
              <a:avLst/>
            </a:prstGeom>
            <a:noFill/>
          </p:spPr>
          <p:txBody>
            <a:bodyPr wrap="square" rtlCol="0">
              <a:spAutoFit/>
            </a:bodyPr>
            <a:lstStyle/>
            <a:p>
              <a:pPr algn="ctr"/>
              <a:r>
                <a:rPr lang="en-US" sz="1200" b="1" dirty="0"/>
                <a:t>$100,000</a:t>
              </a:r>
            </a:p>
          </p:txBody>
        </p:sp>
        <p:pic>
          <p:nvPicPr>
            <p:cNvPr id="41" name="Picture 40">
              <a:extLst>
                <a:ext uri="{FF2B5EF4-FFF2-40B4-BE49-F238E27FC236}">
                  <a16:creationId xmlns:a16="http://schemas.microsoft.com/office/drawing/2014/main" id="{DB416EC7-0E10-41F0-B4D3-9335DE25366F}"/>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7963751" y="3293851"/>
              <a:ext cx="1012998" cy="1079376"/>
            </a:xfrm>
            <a:prstGeom prst="rect">
              <a:avLst/>
            </a:prstGeom>
            <a:effectLst>
              <a:outerShdw blurRad="50800" dist="38100" dir="2700000" algn="tl" rotWithShape="0">
                <a:prstClr val="black">
                  <a:alpha val="40000"/>
                </a:prstClr>
              </a:outerShdw>
            </a:effectLst>
          </p:spPr>
        </p:pic>
      </p:grpSp>
      <p:grpSp>
        <p:nvGrpSpPr>
          <p:cNvPr id="42" name="Group 41">
            <a:extLst>
              <a:ext uri="{FF2B5EF4-FFF2-40B4-BE49-F238E27FC236}">
                <a16:creationId xmlns:a16="http://schemas.microsoft.com/office/drawing/2014/main" id="{F6C595E3-551C-4F78-864E-6908D095FAB5}"/>
              </a:ext>
            </a:extLst>
          </p:cNvPr>
          <p:cNvGrpSpPr>
            <a:grpSpLocks noChangeAspect="1"/>
          </p:cNvGrpSpPr>
          <p:nvPr/>
        </p:nvGrpSpPr>
        <p:grpSpPr>
          <a:xfrm>
            <a:off x="8634427" y="1994628"/>
            <a:ext cx="2154224" cy="1244354"/>
            <a:chOff x="3299892" y="1142665"/>
            <a:chExt cx="1740310" cy="1005262"/>
          </a:xfrm>
        </p:grpSpPr>
        <p:pic>
          <p:nvPicPr>
            <p:cNvPr id="43" name="Picture 42">
              <a:extLst>
                <a:ext uri="{FF2B5EF4-FFF2-40B4-BE49-F238E27FC236}">
                  <a16:creationId xmlns:a16="http://schemas.microsoft.com/office/drawing/2014/main" id="{47040C65-8976-40B7-9CDC-88C8BF2406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3299892" y="1142665"/>
              <a:ext cx="1740310" cy="1005262"/>
            </a:xfrm>
            <a:prstGeom prst="rect">
              <a:avLst/>
            </a:prstGeom>
            <a:effectLst>
              <a:outerShdw blurRad="50800" dist="38100" dir="2700000" algn="tl" rotWithShape="0">
                <a:prstClr val="black">
                  <a:alpha val="40000"/>
                </a:prstClr>
              </a:outerShdw>
            </a:effectLst>
          </p:spPr>
        </p:pic>
        <p:pic>
          <p:nvPicPr>
            <p:cNvPr id="44" name="Picture 43" descr="A gold ring with diamonds&#10;&#10;Description automatically generated">
              <a:extLst>
                <a:ext uri="{FF2B5EF4-FFF2-40B4-BE49-F238E27FC236}">
                  <a16:creationId xmlns:a16="http://schemas.microsoft.com/office/drawing/2014/main" id="{765F4E4A-BE47-47AC-BB2F-E326DE1B65FE}"/>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rcRect/>
            <a:stretch/>
          </p:blipFill>
          <p:spPr>
            <a:xfrm>
              <a:off x="4421705" y="1366361"/>
              <a:ext cx="398024" cy="110586"/>
            </a:xfrm>
            <a:prstGeom prst="rect">
              <a:avLst/>
            </a:prstGeom>
          </p:spPr>
        </p:pic>
      </p:grpSp>
      <p:sp>
        <p:nvSpPr>
          <p:cNvPr id="2" name="TextBox 1">
            <a:extLst>
              <a:ext uri="{FF2B5EF4-FFF2-40B4-BE49-F238E27FC236}">
                <a16:creationId xmlns:a16="http://schemas.microsoft.com/office/drawing/2014/main" id="{20A9B8B5-BF86-939B-020D-0E2C80A2FA2B}"/>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300408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dissolve">
                                      <p:cBhvr>
                                        <p:cTn id="13" dur="500"/>
                                        <p:tgtEl>
                                          <p:spTgt spid="4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dissolve">
                                      <p:cBhvr>
                                        <p:cTn id="16" dur="500"/>
                                        <p:tgtEl>
                                          <p:spTgt spid="5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dissolve">
                                      <p:cBhvr>
                                        <p:cTn id="22" dur="500"/>
                                        <p:tgtEl>
                                          <p:spTgt spid="51"/>
                                        </p:tgtEl>
                                      </p:cBhvr>
                                    </p:animEffect>
                                  </p:childTnLst>
                                </p:cTn>
                              </p:par>
                              <p:par>
                                <p:cTn id="23" presetID="9"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500"/>
                                        <p:tgtEl>
                                          <p:spTgt spid="5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500"/>
                                        <p:tgtEl>
                                          <p:spTgt spid="5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dissolve">
                                      <p:cBhvr>
                                        <p:cTn id="31" dur="500"/>
                                        <p:tgtEl>
                                          <p:spTgt spid="56"/>
                                        </p:tgtEl>
                                      </p:cBhvr>
                                    </p:animEffect>
                                  </p:childTnLst>
                                </p:cTn>
                              </p:par>
                              <p:par>
                                <p:cTn id="32" presetID="9"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dissolve">
                                      <p:cBhvr>
                                        <p:cTn id="34" dur="500"/>
                                        <p:tgtEl>
                                          <p:spTgt spid="50"/>
                                        </p:tgtEl>
                                      </p:cBhvr>
                                    </p:animEffect>
                                  </p:childTnLst>
                                </p:cTn>
                              </p:par>
                              <p:par>
                                <p:cTn id="35" presetID="9"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dissolv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P spid="55" grpId="0" animBg="1"/>
      <p:bldP spid="56" grpId="0" animBg="1"/>
      <p:bldP spid="12"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2">
            <a:extLst>
              <a:ext uri="{FF2B5EF4-FFF2-40B4-BE49-F238E27FC236}">
                <a16:creationId xmlns:a16="http://schemas.microsoft.com/office/drawing/2014/main" id="{FD9C0C73-A1D1-F687-DC12-82DA46856A6D}"/>
              </a:ext>
            </a:extLst>
          </p:cNvPr>
          <p:cNvSpPr/>
          <p:nvPr/>
        </p:nvSpPr>
        <p:spPr>
          <a:xfrm>
            <a:off x="1" y="4157221"/>
            <a:ext cx="12191999" cy="2724497"/>
          </a:xfrm>
          <a:custGeom>
            <a:avLst/>
            <a:gdLst>
              <a:gd name="connsiteX0" fmla="*/ 6096001 w 12191999"/>
              <a:gd name="connsiteY0" fmla="*/ 0 h 2587509"/>
              <a:gd name="connsiteX1" fmla="*/ 11888339 w 12191999"/>
              <a:gd name="connsiteY1" fmla="*/ 882848 h 2587509"/>
              <a:gd name="connsiteX2" fmla="*/ 12191999 w 12191999"/>
              <a:gd name="connsiteY2" fmla="*/ 1026133 h 2587509"/>
              <a:gd name="connsiteX3" fmla="*/ 12191999 w 12191999"/>
              <a:gd name="connsiteY3" fmla="*/ 2587509 h 2587509"/>
              <a:gd name="connsiteX4" fmla="*/ 0 w 12191999"/>
              <a:gd name="connsiteY4" fmla="*/ 2587509 h 2587509"/>
              <a:gd name="connsiteX5" fmla="*/ 0 w 12191999"/>
              <a:gd name="connsiteY5" fmla="*/ 1026134 h 2587509"/>
              <a:gd name="connsiteX6" fmla="*/ 303662 w 12191999"/>
              <a:gd name="connsiteY6" fmla="*/ 882848 h 2587509"/>
              <a:gd name="connsiteX7" fmla="*/ 6096001 w 12191999"/>
              <a:gd name="connsiteY7" fmla="*/ 0 h 258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587509">
                <a:moveTo>
                  <a:pt x="6096001" y="0"/>
                </a:moveTo>
                <a:cubicBezTo>
                  <a:pt x="8507179" y="0"/>
                  <a:pt x="10633026" y="350201"/>
                  <a:pt x="11888339" y="882848"/>
                </a:cubicBezTo>
                <a:lnTo>
                  <a:pt x="12191999" y="1026133"/>
                </a:lnTo>
                <a:lnTo>
                  <a:pt x="12191999" y="2587509"/>
                </a:lnTo>
                <a:lnTo>
                  <a:pt x="0" y="2587509"/>
                </a:lnTo>
                <a:lnTo>
                  <a:pt x="0" y="1026134"/>
                </a:lnTo>
                <a:lnTo>
                  <a:pt x="303662" y="882848"/>
                </a:lnTo>
                <a:cubicBezTo>
                  <a:pt x="1558975" y="350201"/>
                  <a:pt x="3684821" y="0"/>
                  <a:pt x="6096001" y="0"/>
                </a:cubicBezTo>
                <a:close/>
              </a:path>
            </a:pathLst>
          </a:custGeom>
          <a:gradFill>
            <a:gsLst>
              <a:gs pos="15000">
                <a:srgbClr val="2FB4A9"/>
              </a:gs>
              <a:gs pos="100000">
                <a:srgbClr val="13728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0F7D325C-08F9-7AAA-22C0-CE101D05BEFF}"/>
              </a:ext>
            </a:extLst>
          </p:cNvPr>
          <p:cNvSpPr>
            <a:spLocks noGrp="1"/>
          </p:cNvSpPr>
          <p:nvPr>
            <p:ph type="body" sz="quarter" idx="10"/>
          </p:nvPr>
        </p:nvSpPr>
        <p:spPr>
          <a:xfrm>
            <a:off x="252475" y="331864"/>
            <a:ext cx="9891650" cy="777910"/>
          </a:xfrm>
        </p:spPr>
        <p:txBody>
          <a:bodyPr>
            <a:noAutofit/>
          </a:bodyPr>
          <a:lstStyle/>
          <a:p>
            <a:r>
              <a:rPr lang="es-ES" dirty="0"/>
              <a:t>El Mejor Programa de Reconocimiento y Recompensa de la Industria</a:t>
            </a:r>
            <a:endParaRPr lang="en-US" dirty="0"/>
          </a:p>
        </p:txBody>
      </p:sp>
      <p:grpSp>
        <p:nvGrpSpPr>
          <p:cNvPr id="7" name="Group 6">
            <a:extLst>
              <a:ext uri="{FF2B5EF4-FFF2-40B4-BE49-F238E27FC236}">
                <a16:creationId xmlns:a16="http://schemas.microsoft.com/office/drawing/2014/main" id="{E30D40E3-51D0-3255-5D9A-24C1FC2959E0}"/>
              </a:ext>
            </a:extLst>
          </p:cNvPr>
          <p:cNvGrpSpPr/>
          <p:nvPr/>
        </p:nvGrpSpPr>
        <p:grpSpPr>
          <a:xfrm>
            <a:off x="499620" y="1234163"/>
            <a:ext cx="11161337" cy="4996207"/>
            <a:chOff x="509047" y="1282045"/>
            <a:chExt cx="11161337" cy="4996207"/>
          </a:xfrm>
        </p:grpSpPr>
        <p:sp>
          <p:nvSpPr>
            <p:cNvPr id="6" name="Rectangle: Rounded Corners 5">
              <a:extLst>
                <a:ext uri="{FF2B5EF4-FFF2-40B4-BE49-F238E27FC236}">
                  <a16:creationId xmlns:a16="http://schemas.microsoft.com/office/drawing/2014/main" id="{6DB0C5BE-4107-6818-C50E-03D0CE829233}"/>
                </a:ext>
              </a:extLst>
            </p:cNvPr>
            <p:cNvSpPr/>
            <p:nvPr/>
          </p:nvSpPr>
          <p:spPr>
            <a:xfrm>
              <a:off x="509047" y="1282045"/>
              <a:ext cx="11161337" cy="4996207"/>
            </a:xfrm>
            <a:prstGeom prst="roundRect">
              <a:avLst>
                <a:gd name="adj" fmla="val 3082"/>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people's faces&#10;&#10;Description automatically generated">
              <a:extLst>
                <a:ext uri="{FF2B5EF4-FFF2-40B4-BE49-F238E27FC236}">
                  <a16:creationId xmlns:a16="http://schemas.microsoft.com/office/drawing/2014/main" id="{968CCE20-0FEF-FE7F-2E4E-A98EB5DEE84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6437" y="1373398"/>
              <a:ext cx="10950510" cy="4904854"/>
            </a:xfrm>
            <a:custGeom>
              <a:avLst/>
              <a:gdLst>
                <a:gd name="connsiteX0" fmla="*/ 0 w 9144000"/>
                <a:gd name="connsiteY0" fmla="*/ 0 h 4075264"/>
                <a:gd name="connsiteX1" fmla="*/ 1498862 w 9144000"/>
                <a:gd name="connsiteY1" fmla="*/ 0 h 4075264"/>
                <a:gd name="connsiteX2" fmla="*/ 1498862 w 9144000"/>
                <a:gd name="connsiteY2" fmla="*/ 270039 h 4075264"/>
                <a:gd name="connsiteX3" fmla="*/ 7466029 w 9144000"/>
                <a:gd name="connsiteY3" fmla="*/ 270039 h 4075264"/>
                <a:gd name="connsiteX4" fmla="*/ 7466029 w 9144000"/>
                <a:gd name="connsiteY4" fmla="*/ 0 h 4075264"/>
                <a:gd name="connsiteX5" fmla="*/ 9144000 w 9144000"/>
                <a:gd name="connsiteY5" fmla="*/ 0 h 4075264"/>
                <a:gd name="connsiteX6" fmla="*/ 9144000 w 9144000"/>
                <a:gd name="connsiteY6" fmla="*/ 4075264 h 4075264"/>
                <a:gd name="connsiteX7" fmla="*/ 0 w 9144000"/>
                <a:gd name="connsiteY7" fmla="*/ 4075264 h 407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075264">
                  <a:moveTo>
                    <a:pt x="0" y="0"/>
                  </a:moveTo>
                  <a:lnTo>
                    <a:pt x="1498862" y="0"/>
                  </a:lnTo>
                  <a:lnTo>
                    <a:pt x="1498862" y="270039"/>
                  </a:lnTo>
                  <a:lnTo>
                    <a:pt x="7466029" y="270039"/>
                  </a:lnTo>
                  <a:lnTo>
                    <a:pt x="7466029" y="0"/>
                  </a:lnTo>
                  <a:lnTo>
                    <a:pt x="9144000" y="0"/>
                  </a:lnTo>
                  <a:lnTo>
                    <a:pt x="9144000" y="4075264"/>
                  </a:lnTo>
                  <a:lnTo>
                    <a:pt x="0" y="4075264"/>
                  </a:lnTo>
                  <a:close/>
                </a:path>
              </a:pathLst>
            </a:custGeom>
          </p:spPr>
        </p:pic>
      </p:grpSp>
      <p:sp>
        <p:nvSpPr>
          <p:cNvPr id="4" name="Rectangle 3">
            <a:extLst>
              <a:ext uri="{FF2B5EF4-FFF2-40B4-BE49-F238E27FC236}">
                <a16:creationId xmlns:a16="http://schemas.microsoft.com/office/drawing/2014/main" id="{83FE1F6B-BBF7-7B9A-A269-14613914ADB0}"/>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Rounded 15">
            <a:extLst>
              <a:ext uri="{FF2B5EF4-FFF2-40B4-BE49-F238E27FC236}">
                <a16:creationId xmlns:a16="http://schemas.microsoft.com/office/drawing/2014/main" id="{D181021B-05B2-13A1-49B0-8D2A302FF0F9}"/>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7CAC6348-4CEE-97E8-2497-03A7429F5689}"/>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28</a:t>
            </a:fld>
            <a:endParaRPr lang="en-US" dirty="0"/>
          </a:p>
        </p:txBody>
      </p:sp>
      <p:cxnSp>
        <p:nvCxnSpPr>
          <p:cNvPr id="3" name="Straight Connector 2">
            <a:extLst>
              <a:ext uri="{FF2B5EF4-FFF2-40B4-BE49-F238E27FC236}">
                <a16:creationId xmlns:a16="http://schemas.microsoft.com/office/drawing/2014/main" id="{634D30BD-0029-85BA-98D2-564E7914E404}"/>
              </a:ext>
            </a:extLst>
          </p:cNvPr>
          <p:cNvCxnSpPr>
            <a:cxnSpLocks/>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E68C182-A050-0496-18B7-43F555DD6887}"/>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3349653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F1F4AD-CA09-4BBB-AD23-0E31C013B94D}"/>
              </a:ext>
            </a:extLst>
          </p:cNvPr>
          <p:cNvGrpSpPr>
            <a:grpSpLocks noChangeAspect="1"/>
          </p:cNvGrpSpPr>
          <p:nvPr/>
        </p:nvGrpSpPr>
        <p:grpSpPr>
          <a:xfrm>
            <a:off x="966015" y="978424"/>
            <a:ext cx="3097468" cy="2717591"/>
            <a:chOff x="377058" y="402012"/>
            <a:chExt cx="3514860" cy="3083794"/>
          </a:xfrm>
          <a:solidFill>
            <a:srgbClr val="13728D"/>
          </a:solidFill>
        </p:grpSpPr>
        <p:pic>
          <p:nvPicPr>
            <p:cNvPr id="3" name="Picture 2" descr="A collage of different images of cars and money&#10;&#10;Description automatically generated">
              <a:extLst>
                <a:ext uri="{FF2B5EF4-FFF2-40B4-BE49-F238E27FC236}">
                  <a16:creationId xmlns:a16="http://schemas.microsoft.com/office/drawing/2014/main" id="{4CA1F128-446A-4417-BABF-F34C99ED1B9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7058" y="402012"/>
              <a:ext cx="3514860" cy="2743200"/>
            </a:xfrm>
            <a:prstGeom prst="roundRect">
              <a:avLst>
                <a:gd name="adj" fmla="val 8391"/>
              </a:avLst>
            </a:prstGeom>
            <a:grpFill/>
          </p:spPr>
        </p:pic>
        <p:grpSp>
          <p:nvGrpSpPr>
            <p:cNvPr id="5" name="Group 4">
              <a:extLst>
                <a:ext uri="{FF2B5EF4-FFF2-40B4-BE49-F238E27FC236}">
                  <a16:creationId xmlns:a16="http://schemas.microsoft.com/office/drawing/2014/main" id="{F96C2EA7-0817-4802-95F9-E9C83EEE73E7}"/>
                </a:ext>
              </a:extLst>
            </p:cNvPr>
            <p:cNvGrpSpPr/>
            <p:nvPr/>
          </p:nvGrpSpPr>
          <p:grpSpPr>
            <a:xfrm>
              <a:off x="377058" y="2899214"/>
              <a:ext cx="3514860" cy="586592"/>
              <a:chOff x="141815" y="3381702"/>
              <a:chExt cx="3514860" cy="586592"/>
            </a:xfrm>
            <a:grpFill/>
          </p:grpSpPr>
          <p:sp>
            <p:nvSpPr>
              <p:cNvPr id="6" name="Freeform: Shape 5">
                <a:extLst>
                  <a:ext uri="{FF2B5EF4-FFF2-40B4-BE49-F238E27FC236}">
                    <a16:creationId xmlns:a16="http://schemas.microsoft.com/office/drawing/2014/main" id="{90F1FE0B-3210-4451-BEF0-AC9F7FD55CCE}"/>
                  </a:ext>
                </a:extLst>
              </p:cNvPr>
              <p:cNvSpPr/>
              <p:nvPr/>
            </p:nvSpPr>
            <p:spPr>
              <a:xfrm>
                <a:off x="141815" y="3381702"/>
                <a:ext cx="3514860" cy="586592"/>
              </a:xfrm>
              <a:custGeom>
                <a:avLst/>
                <a:gdLst>
                  <a:gd name="connsiteX0" fmla="*/ 0 w 3514860"/>
                  <a:gd name="connsiteY0" fmla="*/ 0 h 747484"/>
                  <a:gd name="connsiteX1" fmla="*/ 3514860 w 3514860"/>
                  <a:gd name="connsiteY1" fmla="*/ 0 h 747484"/>
                  <a:gd name="connsiteX2" fmla="*/ 3514860 w 3514860"/>
                  <a:gd name="connsiteY2" fmla="*/ 511734 h 747484"/>
                  <a:gd name="connsiteX3" fmla="*/ 3279110 w 3514860"/>
                  <a:gd name="connsiteY3" fmla="*/ 747484 h 747484"/>
                  <a:gd name="connsiteX4" fmla="*/ 235750 w 3514860"/>
                  <a:gd name="connsiteY4" fmla="*/ 747484 h 747484"/>
                  <a:gd name="connsiteX5" fmla="*/ 0 w 3514860"/>
                  <a:gd name="connsiteY5" fmla="*/ 511734 h 7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4860" h="747484">
                    <a:moveTo>
                      <a:pt x="0" y="0"/>
                    </a:moveTo>
                    <a:lnTo>
                      <a:pt x="3514860" y="0"/>
                    </a:lnTo>
                    <a:lnTo>
                      <a:pt x="3514860" y="511734"/>
                    </a:lnTo>
                    <a:cubicBezTo>
                      <a:pt x="3514860" y="641935"/>
                      <a:pt x="3409311" y="747484"/>
                      <a:pt x="3279110" y="747484"/>
                    </a:cubicBezTo>
                    <a:lnTo>
                      <a:pt x="235750" y="747484"/>
                    </a:lnTo>
                    <a:cubicBezTo>
                      <a:pt x="105549" y="747484"/>
                      <a:pt x="0" y="641935"/>
                      <a:pt x="0" y="5117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Box 6">
                <a:extLst>
                  <a:ext uri="{FF2B5EF4-FFF2-40B4-BE49-F238E27FC236}">
                    <a16:creationId xmlns:a16="http://schemas.microsoft.com/office/drawing/2014/main" id="{9E15F5AE-9DCB-44C2-B4F7-7F4180C891A7}"/>
                  </a:ext>
                </a:extLst>
              </p:cNvPr>
              <p:cNvSpPr txBox="1"/>
              <p:nvPr/>
            </p:nvSpPr>
            <p:spPr>
              <a:xfrm>
                <a:off x="784820" y="3474943"/>
                <a:ext cx="2228851" cy="454026"/>
              </a:xfrm>
              <a:prstGeom prst="rect">
                <a:avLst/>
              </a:prstGeom>
              <a:grpFill/>
            </p:spPr>
            <p:txBody>
              <a:bodyPr wrap="square" rtlCol="0">
                <a:spAutoFit/>
              </a:bodyPr>
              <a:lstStyle/>
              <a:p>
                <a:pPr algn="ctr"/>
                <a:r>
                  <a:rPr lang="en-US" sz="2000" b="1" dirty="0">
                    <a:solidFill>
                      <a:schemeClr val="bg1"/>
                    </a:solidFill>
                  </a:rPr>
                  <a:t>Nivel 2</a:t>
                </a:r>
              </a:p>
            </p:txBody>
          </p:sp>
        </p:grpSp>
      </p:grpSp>
      <p:grpSp>
        <p:nvGrpSpPr>
          <p:cNvPr id="33" name="Group 32">
            <a:extLst>
              <a:ext uri="{FF2B5EF4-FFF2-40B4-BE49-F238E27FC236}">
                <a16:creationId xmlns:a16="http://schemas.microsoft.com/office/drawing/2014/main" id="{33187D22-3E07-42B2-91DB-F21E49260291}"/>
              </a:ext>
            </a:extLst>
          </p:cNvPr>
          <p:cNvGrpSpPr>
            <a:grpSpLocks noChangeAspect="1"/>
          </p:cNvGrpSpPr>
          <p:nvPr/>
        </p:nvGrpSpPr>
        <p:grpSpPr>
          <a:xfrm>
            <a:off x="966015" y="3866907"/>
            <a:ext cx="3097468" cy="2717591"/>
            <a:chOff x="4475444" y="1113511"/>
            <a:chExt cx="3148269" cy="2762162"/>
          </a:xfrm>
          <a:solidFill>
            <a:srgbClr val="26B5AA"/>
          </a:solidFill>
        </p:grpSpPr>
        <p:pic>
          <p:nvPicPr>
            <p:cNvPr id="12" name="Picture 11" descr="A collage of different images of cars and money&#10;&#10;Description automatically generated">
              <a:extLst>
                <a:ext uri="{FF2B5EF4-FFF2-40B4-BE49-F238E27FC236}">
                  <a16:creationId xmlns:a16="http://schemas.microsoft.com/office/drawing/2014/main" id="{FC962078-57D6-4C84-B9D4-85F6B7C6A5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88939" y="1113511"/>
              <a:ext cx="3134773" cy="2457091"/>
            </a:xfrm>
            <a:prstGeom prst="roundRect">
              <a:avLst>
                <a:gd name="adj" fmla="val 8838"/>
              </a:avLst>
            </a:prstGeom>
            <a:grpFill/>
          </p:spPr>
        </p:pic>
        <p:grpSp>
          <p:nvGrpSpPr>
            <p:cNvPr id="13" name="Group 12">
              <a:extLst>
                <a:ext uri="{FF2B5EF4-FFF2-40B4-BE49-F238E27FC236}">
                  <a16:creationId xmlns:a16="http://schemas.microsoft.com/office/drawing/2014/main" id="{B669E162-2BF0-4A71-ACF0-9D8431694F30}"/>
                </a:ext>
              </a:extLst>
            </p:cNvPr>
            <p:cNvGrpSpPr/>
            <p:nvPr/>
          </p:nvGrpSpPr>
          <p:grpSpPr>
            <a:xfrm>
              <a:off x="4475444" y="3350261"/>
              <a:ext cx="3148269" cy="525412"/>
              <a:chOff x="141815" y="3381702"/>
              <a:chExt cx="3514860" cy="586592"/>
            </a:xfrm>
            <a:grpFill/>
          </p:grpSpPr>
          <p:sp>
            <p:nvSpPr>
              <p:cNvPr id="14" name="Freeform: Shape 13">
                <a:extLst>
                  <a:ext uri="{FF2B5EF4-FFF2-40B4-BE49-F238E27FC236}">
                    <a16:creationId xmlns:a16="http://schemas.microsoft.com/office/drawing/2014/main" id="{BB33F469-E806-495B-80F4-927436C66FF3}"/>
                  </a:ext>
                </a:extLst>
              </p:cNvPr>
              <p:cNvSpPr/>
              <p:nvPr/>
            </p:nvSpPr>
            <p:spPr>
              <a:xfrm>
                <a:off x="141815" y="3381702"/>
                <a:ext cx="3514860" cy="586592"/>
              </a:xfrm>
              <a:custGeom>
                <a:avLst/>
                <a:gdLst>
                  <a:gd name="connsiteX0" fmla="*/ 0 w 3514860"/>
                  <a:gd name="connsiteY0" fmla="*/ 0 h 747484"/>
                  <a:gd name="connsiteX1" fmla="*/ 3514860 w 3514860"/>
                  <a:gd name="connsiteY1" fmla="*/ 0 h 747484"/>
                  <a:gd name="connsiteX2" fmla="*/ 3514860 w 3514860"/>
                  <a:gd name="connsiteY2" fmla="*/ 511734 h 747484"/>
                  <a:gd name="connsiteX3" fmla="*/ 3279110 w 3514860"/>
                  <a:gd name="connsiteY3" fmla="*/ 747484 h 747484"/>
                  <a:gd name="connsiteX4" fmla="*/ 235750 w 3514860"/>
                  <a:gd name="connsiteY4" fmla="*/ 747484 h 747484"/>
                  <a:gd name="connsiteX5" fmla="*/ 0 w 3514860"/>
                  <a:gd name="connsiteY5" fmla="*/ 511734 h 7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4860" h="747484">
                    <a:moveTo>
                      <a:pt x="0" y="0"/>
                    </a:moveTo>
                    <a:lnTo>
                      <a:pt x="3514860" y="0"/>
                    </a:lnTo>
                    <a:lnTo>
                      <a:pt x="3514860" y="511734"/>
                    </a:lnTo>
                    <a:cubicBezTo>
                      <a:pt x="3514860" y="641935"/>
                      <a:pt x="3409311" y="747484"/>
                      <a:pt x="3279110" y="747484"/>
                    </a:cubicBezTo>
                    <a:lnTo>
                      <a:pt x="235750" y="747484"/>
                    </a:lnTo>
                    <a:cubicBezTo>
                      <a:pt x="105549" y="747484"/>
                      <a:pt x="0" y="641935"/>
                      <a:pt x="0" y="5117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4">
                <a:extLst>
                  <a:ext uri="{FF2B5EF4-FFF2-40B4-BE49-F238E27FC236}">
                    <a16:creationId xmlns:a16="http://schemas.microsoft.com/office/drawing/2014/main" id="{3BF6BFAB-36CB-4C82-9EF6-5E08253F1D63}"/>
                  </a:ext>
                </a:extLst>
              </p:cNvPr>
              <p:cNvSpPr txBox="1"/>
              <p:nvPr/>
            </p:nvSpPr>
            <p:spPr>
              <a:xfrm>
                <a:off x="784820" y="3474943"/>
                <a:ext cx="2228851" cy="454026"/>
              </a:xfrm>
              <a:prstGeom prst="rect">
                <a:avLst/>
              </a:prstGeom>
              <a:grpFill/>
            </p:spPr>
            <p:txBody>
              <a:bodyPr wrap="square" rtlCol="0">
                <a:spAutoFit/>
              </a:bodyPr>
              <a:lstStyle/>
              <a:p>
                <a:pPr algn="ctr"/>
                <a:r>
                  <a:rPr lang="en-US" sz="2000" b="1" dirty="0">
                    <a:solidFill>
                      <a:schemeClr val="bg1"/>
                    </a:solidFill>
                  </a:rPr>
                  <a:t>Nivel 3</a:t>
                </a:r>
              </a:p>
            </p:txBody>
          </p:sp>
        </p:grpSp>
      </p:grpSp>
      <p:grpSp>
        <p:nvGrpSpPr>
          <p:cNvPr id="37" name="Group 36">
            <a:extLst>
              <a:ext uri="{FF2B5EF4-FFF2-40B4-BE49-F238E27FC236}">
                <a16:creationId xmlns:a16="http://schemas.microsoft.com/office/drawing/2014/main" id="{ECE47125-8A71-4AC3-AA8F-3753341BF531}"/>
              </a:ext>
            </a:extLst>
          </p:cNvPr>
          <p:cNvGrpSpPr>
            <a:grpSpLocks noChangeAspect="1"/>
          </p:cNvGrpSpPr>
          <p:nvPr/>
        </p:nvGrpSpPr>
        <p:grpSpPr>
          <a:xfrm>
            <a:off x="8128518" y="1036150"/>
            <a:ext cx="3097468" cy="2640623"/>
            <a:chOff x="592958" y="4058819"/>
            <a:chExt cx="3148269" cy="2683931"/>
          </a:xfrm>
          <a:solidFill>
            <a:srgbClr val="26B5AA"/>
          </a:solidFill>
        </p:grpSpPr>
        <p:pic>
          <p:nvPicPr>
            <p:cNvPr id="8" name="Picture 7" descr="A collage of different images of cars and money&#10;&#10;Description automatically generated">
              <a:extLst>
                <a:ext uri="{FF2B5EF4-FFF2-40B4-BE49-F238E27FC236}">
                  <a16:creationId xmlns:a16="http://schemas.microsoft.com/office/drawing/2014/main" id="{B783A973-D918-4E1A-BD1D-F9645E24C3C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
            <a:stretch/>
          </p:blipFill>
          <p:spPr>
            <a:xfrm>
              <a:off x="592958" y="4058819"/>
              <a:ext cx="3148269" cy="2457091"/>
            </a:xfrm>
            <a:prstGeom prst="roundRect">
              <a:avLst>
                <a:gd name="adj" fmla="val 11583"/>
              </a:avLst>
            </a:prstGeom>
            <a:grpFill/>
          </p:spPr>
        </p:pic>
        <p:grpSp>
          <p:nvGrpSpPr>
            <p:cNvPr id="9" name="Group 8">
              <a:extLst>
                <a:ext uri="{FF2B5EF4-FFF2-40B4-BE49-F238E27FC236}">
                  <a16:creationId xmlns:a16="http://schemas.microsoft.com/office/drawing/2014/main" id="{0C937ECE-5143-4654-A121-E653C0E8A56D}"/>
                </a:ext>
              </a:extLst>
            </p:cNvPr>
            <p:cNvGrpSpPr/>
            <p:nvPr/>
          </p:nvGrpSpPr>
          <p:grpSpPr>
            <a:xfrm>
              <a:off x="592958" y="6217338"/>
              <a:ext cx="3148269" cy="525412"/>
              <a:chOff x="141815" y="3381702"/>
              <a:chExt cx="3514860" cy="586592"/>
            </a:xfrm>
            <a:grpFill/>
          </p:grpSpPr>
          <p:sp>
            <p:nvSpPr>
              <p:cNvPr id="10" name="Freeform: Shape 9">
                <a:extLst>
                  <a:ext uri="{FF2B5EF4-FFF2-40B4-BE49-F238E27FC236}">
                    <a16:creationId xmlns:a16="http://schemas.microsoft.com/office/drawing/2014/main" id="{FBD80B30-16FC-4C6A-A3BD-EE5F2C1A7782}"/>
                  </a:ext>
                </a:extLst>
              </p:cNvPr>
              <p:cNvSpPr/>
              <p:nvPr/>
            </p:nvSpPr>
            <p:spPr>
              <a:xfrm>
                <a:off x="141815" y="3381702"/>
                <a:ext cx="3514860" cy="586592"/>
              </a:xfrm>
              <a:custGeom>
                <a:avLst/>
                <a:gdLst>
                  <a:gd name="connsiteX0" fmla="*/ 0 w 3514860"/>
                  <a:gd name="connsiteY0" fmla="*/ 0 h 747484"/>
                  <a:gd name="connsiteX1" fmla="*/ 3514860 w 3514860"/>
                  <a:gd name="connsiteY1" fmla="*/ 0 h 747484"/>
                  <a:gd name="connsiteX2" fmla="*/ 3514860 w 3514860"/>
                  <a:gd name="connsiteY2" fmla="*/ 511734 h 747484"/>
                  <a:gd name="connsiteX3" fmla="*/ 3279110 w 3514860"/>
                  <a:gd name="connsiteY3" fmla="*/ 747484 h 747484"/>
                  <a:gd name="connsiteX4" fmla="*/ 235750 w 3514860"/>
                  <a:gd name="connsiteY4" fmla="*/ 747484 h 747484"/>
                  <a:gd name="connsiteX5" fmla="*/ 0 w 3514860"/>
                  <a:gd name="connsiteY5" fmla="*/ 511734 h 7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4860" h="747484">
                    <a:moveTo>
                      <a:pt x="0" y="0"/>
                    </a:moveTo>
                    <a:lnTo>
                      <a:pt x="3514860" y="0"/>
                    </a:lnTo>
                    <a:lnTo>
                      <a:pt x="3514860" y="511734"/>
                    </a:lnTo>
                    <a:cubicBezTo>
                      <a:pt x="3514860" y="641935"/>
                      <a:pt x="3409311" y="747484"/>
                      <a:pt x="3279110" y="747484"/>
                    </a:cubicBezTo>
                    <a:lnTo>
                      <a:pt x="235750" y="747484"/>
                    </a:lnTo>
                    <a:cubicBezTo>
                      <a:pt x="105549" y="747484"/>
                      <a:pt x="0" y="641935"/>
                      <a:pt x="0" y="511734"/>
                    </a:cubicBezTo>
                    <a:close/>
                  </a:path>
                </a:pathLst>
              </a:custGeom>
              <a:solidFill>
                <a:srgbClr val="13728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Box 10">
                <a:extLst>
                  <a:ext uri="{FF2B5EF4-FFF2-40B4-BE49-F238E27FC236}">
                    <a16:creationId xmlns:a16="http://schemas.microsoft.com/office/drawing/2014/main" id="{7EF9E9BE-C3E3-469C-9DE9-76BDF2252C01}"/>
                  </a:ext>
                </a:extLst>
              </p:cNvPr>
              <p:cNvSpPr txBox="1"/>
              <p:nvPr/>
            </p:nvSpPr>
            <p:spPr>
              <a:xfrm>
                <a:off x="784820" y="3474943"/>
                <a:ext cx="2228851" cy="454026"/>
              </a:xfrm>
              <a:prstGeom prst="rect">
                <a:avLst/>
              </a:prstGeom>
              <a:solidFill>
                <a:srgbClr val="13728D"/>
              </a:solidFill>
            </p:spPr>
            <p:txBody>
              <a:bodyPr wrap="square" rtlCol="0">
                <a:spAutoFit/>
              </a:bodyPr>
              <a:lstStyle/>
              <a:p>
                <a:pPr algn="ctr"/>
                <a:r>
                  <a:rPr lang="en-US" sz="2000" b="1" dirty="0">
                    <a:solidFill>
                      <a:schemeClr val="bg1"/>
                    </a:solidFill>
                  </a:rPr>
                  <a:t>Nivel 5</a:t>
                </a:r>
              </a:p>
            </p:txBody>
          </p:sp>
        </p:grpSp>
      </p:grpSp>
      <p:grpSp>
        <p:nvGrpSpPr>
          <p:cNvPr id="36" name="Group 35">
            <a:extLst>
              <a:ext uri="{FF2B5EF4-FFF2-40B4-BE49-F238E27FC236}">
                <a16:creationId xmlns:a16="http://schemas.microsoft.com/office/drawing/2014/main" id="{C07B832E-268F-495D-AB76-83D629A2EB67}"/>
              </a:ext>
            </a:extLst>
          </p:cNvPr>
          <p:cNvGrpSpPr>
            <a:grpSpLocks noChangeAspect="1"/>
          </p:cNvGrpSpPr>
          <p:nvPr/>
        </p:nvGrpSpPr>
        <p:grpSpPr>
          <a:xfrm>
            <a:off x="8128517" y="3886148"/>
            <a:ext cx="3097469" cy="2640624"/>
            <a:chOff x="4259545" y="4058819"/>
            <a:chExt cx="3148270" cy="2683932"/>
          </a:xfrm>
          <a:solidFill>
            <a:srgbClr val="13728D"/>
          </a:solidFill>
        </p:grpSpPr>
        <p:pic>
          <p:nvPicPr>
            <p:cNvPr id="16" name="Picture 15" descr="A collage of different images of cars and money&#10;&#10;Description automatically generated">
              <a:extLst>
                <a:ext uri="{FF2B5EF4-FFF2-40B4-BE49-F238E27FC236}">
                  <a16:creationId xmlns:a16="http://schemas.microsoft.com/office/drawing/2014/main" id="{64910396-CB9E-4267-8471-E640A24F06A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59545" y="4058819"/>
              <a:ext cx="3148270" cy="2457092"/>
            </a:xfrm>
            <a:prstGeom prst="roundRect">
              <a:avLst>
                <a:gd name="adj" fmla="val 11525"/>
              </a:avLst>
            </a:prstGeom>
            <a:grpFill/>
          </p:spPr>
        </p:pic>
        <p:grpSp>
          <p:nvGrpSpPr>
            <p:cNvPr id="17" name="Group 16">
              <a:extLst>
                <a:ext uri="{FF2B5EF4-FFF2-40B4-BE49-F238E27FC236}">
                  <a16:creationId xmlns:a16="http://schemas.microsoft.com/office/drawing/2014/main" id="{0285FA46-BD17-4136-BA92-4318BADAABE5}"/>
                </a:ext>
              </a:extLst>
            </p:cNvPr>
            <p:cNvGrpSpPr/>
            <p:nvPr/>
          </p:nvGrpSpPr>
          <p:grpSpPr>
            <a:xfrm>
              <a:off x="4259546" y="6217339"/>
              <a:ext cx="3148269" cy="525412"/>
              <a:chOff x="141815" y="3381702"/>
              <a:chExt cx="3514860" cy="586592"/>
            </a:xfrm>
            <a:grpFill/>
          </p:grpSpPr>
          <p:sp>
            <p:nvSpPr>
              <p:cNvPr id="18" name="Freeform: Shape 17">
                <a:extLst>
                  <a:ext uri="{FF2B5EF4-FFF2-40B4-BE49-F238E27FC236}">
                    <a16:creationId xmlns:a16="http://schemas.microsoft.com/office/drawing/2014/main" id="{AC67EDAE-B678-4425-B1E0-73B76A8B920D}"/>
                  </a:ext>
                </a:extLst>
              </p:cNvPr>
              <p:cNvSpPr/>
              <p:nvPr/>
            </p:nvSpPr>
            <p:spPr>
              <a:xfrm>
                <a:off x="141815" y="3381702"/>
                <a:ext cx="3514860" cy="586592"/>
              </a:xfrm>
              <a:custGeom>
                <a:avLst/>
                <a:gdLst>
                  <a:gd name="connsiteX0" fmla="*/ 0 w 3514860"/>
                  <a:gd name="connsiteY0" fmla="*/ 0 h 747484"/>
                  <a:gd name="connsiteX1" fmla="*/ 3514860 w 3514860"/>
                  <a:gd name="connsiteY1" fmla="*/ 0 h 747484"/>
                  <a:gd name="connsiteX2" fmla="*/ 3514860 w 3514860"/>
                  <a:gd name="connsiteY2" fmla="*/ 511734 h 747484"/>
                  <a:gd name="connsiteX3" fmla="*/ 3279110 w 3514860"/>
                  <a:gd name="connsiteY3" fmla="*/ 747484 h 747484"/>
                  <a:gd name="connsiteX4" fmla="*/ 235750 w 3514860"/>
                  <a:gd name="connsiteY4" fmla="*/ 747484 h 747484"/>
                  <a:gd name="connsiteX5" fmla="*/ 0 w 3514860"/>
                  <a:gd name="connsiteY5" fmla="*/ 511734 h 7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4860" h="747484">
                    <a:moveTo>
                      <a:pt x="0" y="0"/>
                    </a:moveTo>
                    <a:lnTo>
                      <a:pt x="3514860" y="0"/>
                    </a:lnTo>
                    <a:lnTo>
                      <a:pt x="3514860" y="511734"/>
                    </a:lnTo>
                    <a:cubicBezTo>
                      <a:pt x="3514860" y="641935"/>
                      <a:pt x="3409311" y="747484"/>
                      <a:pt x="3279110" y="747484"/>
                    </a:cubicBezTo>
                    <a:lnTo>
                      <a:pt x="235750" y="747484"/>
                    </a:lnTo>
                    <a:cubicBezTo>
                      <a:pt x="105549" y="747484"/>
                      <a:pt x="0" y="641935"/>
                      <a:pt x="0" y="511734"/>
                    </a:cubicBezTo>
                    <a:close/>
                  </a:path>
                </a:pathLst>
              </a:custGeom>
              <a:solidFill>
                <a:srgbClr val="26B5A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D63DCE4A-684A-4CED-B5AE-DA03E6797A9F}"/>
                  </a:ext>
                </a:extLst>
              </p:cNvPr>
              <p:cNvSpPr txBox="1"/>
              <p:nvPr/>
            </p:nvSpPr>
            <p:spPr>
              <a:xfrm>
                <a:off x="784820" y="3474943"/>
                <a:ext cx="2228851" cy="454026"/>
              </a:xfrm>
              <a:prstGeom prst="rect">
                <a:avLst/>
              </a:prstGeom>
              <a:solidFill>
                <a:srgbClr val="26B5AA"/>
              </a:solidFill>
            </p:spPr>
            <p:txBody>
              <a:bodyPr wrap="square" rtlCol="0">
                <a:spAutoFit/>
              </a:bodyPr>
              <a:lstStyle/>
              <a:p>
                <a:pPr algn="ctr"/>
                <a:r>
                  <a:rPr lang="en-US" sz="2000" b="1" dirty="0">
                    <a:solidFill>
                      <a:schemeClr val="bg1"/>
                    </a:solidFill>
                  </a:rPr>
                  <a:t>Nivel 6</a:t>
                </a:r>
              </a:p>
            </p:txBody>
          </p:sp>
        </p:grpSp>
      </p:grpSp>
      <p:grpSp>
        <p:nvGrpSpPr>
          <p:cNvPr id="34" name="Group 33">
            <a:extLst>
              <a:ext uri="{FF2B5EF4-FFF2-40B4-BE49-F238E27FC236}">
                <a16:creationId xmlns:a16="http://schemas.microsoft.com/office/drawing/2014/main" id="{C86DABED-FA7A-4A03-B030-1E095C44C179}"/>
              </a:ext>
            </a:extLst>
          </p:cNvPr>
          <p:cNvGrpSpPr>
            <a:grpSpLocks noChangeAspect="1"/>
          </p:cNvGrpSpPr>
          <p:nvPr/>
        </p:nvGrpSpPr>
        <p:grpSpPr>
          <a:xfrm>
            <a:off x="4547266" y="997666"/>
            <a:ext cx="3097469" cy="2717591"/>
            <a:chOff x="8357931" y="1113511"/>
            <a:chExt cx="3148270" cy="2762162"/>
          </a:xfrm>
          <a:solidFill>
            <a:srgbClr val="13728D"/>
          </a:solidFill>
        </p:grpSpPr>
        <p:pic>
          <p:nvPicPr>
            <p:cNvPr id="20" name="Picture 19" descr="A collage of different images of cars and money&#10;&#10;Description automatically generated">
              <a:extLst>
                <a:ext uri="{FF2B5EF4-FFF2-40B4-BE49-F238E27FC236}">
                  <a16:creationId xmlns:a16="http://schemas.microsoft.com/office/drawing/2014/main" id="{1242A687-3E5D-48A5-80DC-CEFAF5FE2D3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57931" y="1113511"/>
              <a:ext cx="3148270" cy="2632300"/>
            </a:xfrm>
            <a:prstGeom prst="roundRect">
              <a:avLst>
                <a:gd name="adj" fmla="val 8389"/>
              </a:avLst>
            </a:prstGeom>
            <a:grpFill/>
          </p:spPr>
        </p:pic>
        <p:grpSp>
          <p:nvGrpSpPr>
            <p:cNvPr id="21" name="Group 20">
              <a:extLst>
                <a:ext uri="{FF2B5EF4-FFF2-40B4-BE49-F238E27FC236}">
                  <a16:creationId xmlns:a16="http://schemas.microsoft.com/office/drawing/2014/main" id="{7F6D1D6B-64D8-47D5-8AB1-C62B9A2256E8}"/>
                </a:ext>
              </a:extLst>
            </p:cNvPr>
            <p:cNvGrpSpPr/>
            <p:nvPr/>
          </p:nvGrpSpPr>
          <p:grpSpPr>
            <a:xfrm>
              <a:off x="8357932" y="3350261"/>
              <a:ext cx="3148269" cy="525412"/>
              <a:chOff x="141815" y="3381702"/>
              <a:chExt cx="3514860" cy="586592"/>
            </a:xfrm>
            <a:grpFill/>
          </p:grpSpPr>
          <p:sp>
            <p:nvSpPr>
              <p:cNvPr id="22" name="Freeform: Shape 21">
                <a:extLst>
                  <a:ext uri="{FF2B5EF4-FFF2-40B4-BE49-F238E27FC236}">
                    <a16:creationId xmlns:a16="http://schemas.microsoft.com/office/drawing/2014/main" id="{2954A285-C812-4104-8969-E4F028D4D24F}"/>
                  </a:ext>
                </a:extLst>
              </p:cNvPr>
              <p:cNvSpPr/>
              <p:nvPr/>
            </p:nvSpPr>
            <p:spPr>
              <a:xfrm>
                <a:off x="141815" y="3381702"/>
                <a:ext cx="3514860" cy="586592"/>
              </a:xfrm>
              <a:custGeom>
                <a:avLst/>
                <a:gdLst>
                  <a:gd name="connsiteX0" fmla="*/ 0 w 3514860"/>
                  <a:gd name="connsiteY0" fmla="*/ 0 h 747484"/>
                  <a:gd name="connsiteX1" fmla="*/ 3514860 w 3514860"/>
                  <a:gd name="connsiteY1" fmla="*/ 0 h 747484"/>
                  <a:gd name="connsiteX2" fmla="*/ 3514860 w 3514860"/>
                  <a:gd name="connsiteY2" fmla="*/ 511734 h 747484"/>
                  <a:gd name="connsiteX3" fmla="*/ 3279110 w 3514860"/>
                  <a:gd name="connsiteY3" fmla="*/ 747484 h 747484"/>
                  <a:gd name="connsiteX4" fmla="*/ 235750 w 3514860"/>
                  <a:gd name="connsiteY4" fmla="*/ 747484 h 747484"/>
                  <a:gd name="connsiteX5" fmla="*/ 0 w 3514860"/>
                  <a:gd name="connsiteY5" fmla="*/ 511734 h 7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4860" h="747484">
                    <a:moveTo>
                      <a:pt x="0" y="0"/>
                    </a:moveTo>
                    <a:lnTo>
                      <a:pt x="3514860" y="0"/>
                    </a:lnTo>
                    <a:lnTo>
                      <a:pt x="3514860" y="511734"/>
                    </a:lnTo>
                    <a:cubicBezTo>
                      <a:pt x="3514860" y="641935"/>
                      <a:pt x="3409311" y="747484"/>
                      <a:pt x="3279110" y="747484"/>
                    </a:cubicBezTo>
                    <a:lnTo>
                      <a:pt x="235750" y="747484"/>
                    </a:lnTo>
                    <a:cubicBezTo>
                      <a:pt x="105549" y="747484"/>
                      <a:pt x="0" y="641935"/>
                      <a:pt x="0" y="511734"/>
                    </a:cubicBezTo>
                    <a:close/>
                  </a:path>
                </a:pathLst>
              </a:custGeom>
              <a:solidFill>
                <a:srgbClr val="26B5A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F2D1F5F3-3CA4-443C-8373-80AACDD5CFF9}"/>
                  </a:ext>
                </a:extLst>
              </p:cNvPr>
              <p:cNvSpPr txBox="1"/>
              <p:nvPr/>
            </p:nvSpPr>
            <p:spPr>
              <a:xfrm>
                <a:off x="784820" y="3474943"/>
                <a:ext cx="2228851" cy="454026"/>
              </a:xfrm>
              <a:prstGeom prst="rect">
                <a:avLst/>
              </a:prstGeom>
              <a:solidFill>
                <a:srgbClr val="26B5AA"/>
              </a:solidFill>
            </p:spPr>
            <p:txBody>
              <a:bodyPr wrap="square" rtlCol="0">
                <a:spAutoFit/>
              </a:bodyPr>
              <a:lstStyle/>
              <a:p>
                <a:pPr algn="ctr"/>
                <a:r>
                  <a:rPr lang="en-US" sz="2000" b="1" dirty="0">
                    <a:solidFill>
                      <a:schemeClr val="bg1"/>
                    </a:solidFill>
                  </a:rPr>
                  <a:t>Nivel 4</a:t>
                </a:r>
              </a:p>
            </p:txBody>
          </p:sp>
        </p:grpSp>
      </p:grpSp>
      <p:grpSp>
        <p:nvGrpSpPr>
          <p:cNvPr id="35" name="Group 34">
            <a:extLst>
              <a:ext uri="{FF2B5EF4-FFF2-40B4-BE49-F238E27FC236}">
                <a16:creationId xmlns:a16="http://schemas.microsoft.com/office/drawing/2014/main" id="{48FCBAF0-D014-4CB6-BF58-0A3C6CF5F6A0}"/>
              </a:ext>
            </a:extLst>
          </p:cNvPr>
          <p:cNvGrpSpPr>
            <a:grpSpLocks noChangeAspect="1"/>
          </p:cNvGrpSpPr>
          <p:nvPr/>
        </p:nvGrpSpPr>
        <p:grpSpPr>
          <a:xfrm>
            <a:off x="4547086" y="3924633"/>
            <a:ext cx="3097829" cy="2640623"/>
            <a:chOff x="8142030" y="4058819"/>
            <a:chExt cx="3148636" cy="2683931"/>
          </a:xfrm>
          <a:solidFill>
            <a:srgbClr val="26B5AA"/>
          </a:solidFill>
        </p:grpSpPr>
        <p:pic>
          <p:nvPicPr>
            <p:cNvPr id="24" name="Picture 23" descr="A collage of different images of cars and money&#10;&#10;Description automatically generated">
              <a:extLst>
                <a:ext uri="{FF2B5EF4-FFF2-40B4-BE49-F238E27FC236}">
                  <a16:creationId xmlns:a16="http://schemas.microsoft.com/office/drawing/2014/main" id="{E3352ABA-373D-4E75-ABFD-EE982D937E7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142030" y="4058819"/>
              <a:ext cx="3148636" cy="2457091"/>
            </a:xfrm>
            <a:prstGeom prst="roundRect">
              <a:avLst>
                <a:gd name="adj" fmla="val 11906"/>
              </a:avLst>
            </a:prstGeom>
            <a:grpFill/>
          </p:spPr>
        </p:pic>
        <p:grpSp>
          <p:nvGrpSpPr>
            <p:cNvPr id="25" name="Group 24">
              <a:extLst>
                <a:ext uri="{FF2B5EF4-FFF2-40B4-BE49-F238E27FC236}">
                  <a16:creationId xmlns:a16="http://schemas.microsoft.com/office/drawing/2014/main" id="{86F1770C-1990-4A66-8B86-F6EFDBB90439}"/>
                </a:ext>
              </a:extLst>
            </p:cNvPr>
            <p:cNvGrpSpPr/>
            <p:nvPr/>
          </p:nvGrpSpPr>
          <p:grpSpPr>
            <a:xfrm>
              <a:off x="8142030" y="6217338"/>
              <a:ext cx="3148269" cy="525412"/>
              <a:chOff x="141815" y="3381702"/>
              <a:chExt cx="3514860" cy="586592"/>
            </a:xfrm>
            <a:grpFill/>
          </p:grpSpPr>
          <p:sp>
            <p:nvSpPr>
              <p:cNvPr id="26" name="Freeform: Shape 25">
                <a:extLst>
                  <a:ext uri="{FF2B5EF4-FFF2-40B4-BE49-F238E27FC236}">
                    <a16:creationId xmlns:a16="http://schemas.microsoft.com/office/drawing/2014/main" id="{D57825E7-B85B-41C0-AAB8-0D5A75E0E331}"/>
                  </a:ext>
                </a:extLst>
              </p:cNvPr>
              <p:cNvSpPr/>
              <p:nvPr/>
            </p:nvSpPr>
            <p:spPr>
              <a:xfrm>
                <a:off x="141815" y="3381702"/>
                <a:ext cx="3514860" cy="586592"/>
              </a:xfrm>
              <a:custGeom>
                <a:avLst/>
                <a:gdLst>
                  <a:gd name="connsiteX0" fmla="*/ 0 w 3514860"/>
                  <a:gd name="connsiteY0" fmla="*/ 0 h 747484"/>
                  <a:gd name="connsiteX1" fmla="*/ 3514860 w 3514860"/>
                  <a:gd name="connsiteY1" fmla="*/ 0 h 747484"/>
                  <a:gd name="connsiteX2" fmla="*/ 3514860 w 3514860"/>
                  <a:gd name="connsiteY2" fmla="*/ 511734 h 747484"/>
                  <a:gd name="connsiteX3" fmla="*/ 3279110 w 3514860"/>
                  <a:gd name="connsiteY3" fmla="*/ 747484 h 747484"/>
                  <a:gd name="connsiteX4" fmla="*/ 235750 w 3514860"/>
                  <a:gd name="connsiteY4" fmla="*/ 747484 h 747484"/>
                  <a:gd name="connsiteX5" fmla="*/ 0 w 3514860"/>
                  <a:gd name="connsiteY5" fmla="*/ 511734 h 7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4860" h="747484">
                    <a:moveTo>
                      <a:pt x="0" y="0"/>
                    </a:moveTo>
                    <a:lnTo>
                      <a:pt x="3514860" y="0"/>
                    </a:lnTo>
                    <a:lnTo>
                      <a:pt x="3514860" y="511734"/>
                    </a:lnTo>
                    <a:cubicBezTo>
                      <a:pt x="3514860" y="641935"/>
                      <a:pt x="3409311" y="747484"/>
                      <a:pt x="3279110" y="747484"/>
                    </a:cubicBezTo>
                    <a:lnTo>
                      <a:pt x="235750" y="747484"/>
                    </a:lnTo>
                    <a:cubicBezTo>
                      <a:pt x="105549" y="747484"/>
                      <a:pt x="0" y="641935"/>
                      <a:pt x="0" y="511734"/>
                    </a:cubicBezTo>
                    <a:close/>
                  </a:path>
                </a:pathLst>
              </a:custGeom>
              <a:solidFill>
                <a:srgbClr val="13728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TextBox 26">
                <a:extLst>
                  <a:ext uri="{FF2B5EF4-FFF2-40B4-BE49-F238E27FC236}">
                    <a16:creationId xmlns:a16="http://schemas.microsoft.com/office/drawing/2014/main" id="{745ED1D6-8F21-4F20-A3C5-BDE62C99D642}"/>
                  </a:ext>
                </a:extLst>
              </p:cNvPr>
              <p:cNvSpPr txBox="1"/>
              <p:nvPr/>
            </p:nvSpPr>
            <p:spPr>
              <a:xfrm>
                <a:off x="784820" y="3474943"/>
                <a:ext cx="2228851" cy="454026"/>
              </a:xfrm>
              <a:prstGeom prst="rect">
                <a:avLst/>
              </a:prstGeom>
              <a:solidFill>
                <a:srgbClr val="13728D"/>
              </a:solidFill>
            </p:spPr>
            <p:txBody>
              <a:bodyPr wrap="square" rtlCol="0">
                <a:spAutoFit/>
              </a:bodyPr>
              <a:lstStyle/>
              <a:p>
                <a:pPr algn="ctr"/>
                <a:r>
                  <a:rPr lang="en-US" sz="2000" b="1" dirty="0">
                    <a:solidFill>
                      <a:schemeClr val="bg1"/>
                    </a:solidFill>
                  </a:rPr>
                  <a:t>Nivel 4</a:t>
                </a:r>
              </a:p>
            </p:txBody>
          </p:sp>
        </p:grpSp>
      </p:grpSp>
      <p:sp>
        <p:nvSpPr>
          <p:cNvPr id="4" name="Rectangle 3">
            <a:extLst>
              <a:ext uri="{FF2B5EF4-FFF2-40B4-BE49-F238E27FC236}">
                <a16:creationId xmlns:a16="http://schemas.microsoft.com/office/drawing/2014/main" id="{C1CC7376-3F43-6258-7321-A98895D900F8}"/>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0C600480-7FBB-95FF-AA1A-96A2A2092115}"/>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lide Number Placeholder 5">
            <a:extLst>
              <a:ext uri="{FF2B5EF4-FFF2-40B4-BE49-F238E27FC236}">
                <a16:creationId xmlns:a16="http://schemas.microsoft.com/office/drawing/2014/main" id="{AC013B5F-093A-43EA-312F-15C9D0BB4EE6}"/>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29</a:t>
            </a:fld>
            <a:endParaRPr lang="en-US" dirty="0"/>
          </a:p>
        </p:txBody>
      </p:sp>
      <p:sp>
        <p:nvSpPr>
          <p:cNvPr id="30" name="TextBox 29">
            <a:extLst>
              <a:ext uri="{FF2B5EF4-FFF2-40B4-BE49-F238E27FC236}">
                <a16:creationId xmlns:a16="http://schemas.microsoft.com/office/drawing/2014/main" id="{71D6380D-D90E-A3DC-9712-C7B292431D65}"/>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15069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par>
                                <p:cTn id="13" presetID="9"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ssolv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9495EFE-19C2-474B-AB16-552FCE54331B}"/>
              </a:ext>
            </a:extLst>
          </p:cNvPr>
          <p:cNvSpPr/>
          <p:nvPr/>
        </p:nvSpPr>
        <p:spPr>
          <a:xfrm flipH="1">
            <a:off x="1" y="3"/>
            <a:ext cx="12191999" cy="7721597"/>
          </a:xfrm>
          <a:custGeom>
            <a:avLst/>
            <a:gdLst>
              <a:gd name="connsiteX0" fmla="*/ 12191999 w 12191999"/>
              <a:gd name="connsiteY0" fmla="*/ 0 h 6857999"/>
              <a:gd name="connsiteX1" fmla="*/ 1873 w 12191999"/>
              <a:gd name="connsiteY1" fmla="*/ 0 h 6857999"/>
              <a:gd name="connsiteX2" fmla="*/ 0 w 12191999"/>
              <a:gd name="connsiteY2" fmla="*/ 5147995 h 6857999"/>
              <a:gd name="connsiteX3" fmla="*/ 1873 w 12191999"/>
              <a:gd name="connsiteY3" fmla="*/ 6857999 h 6857999"/>
              <a:gd name="connsiteX4" fmla="*/ 1874 w 12191999"/>
              <a:gd name="connsiteY4" fmla="*/ 6857999 h 6857999"/>
              <a:gd name="connsiteX5" fmla="*/ 305166 w 12191999"/>
              <a:gd name="connsiteY5" fmla="*/ 6150466 h 6857999"/>
              <a:gd name="connsiteX6" fmla="*/ 11850277 w 12191999"/>
              <a:gd name="connsiteY6" fmla="*/ 1887100 h 6857999"/>
              <a:gd name="connsiteX7" fmla="*/ 12191999 w 12191999"/>
              <a:gd name="connsiteY7" fmla="*/ 20331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7999">
                <a:moveTo>
                  <a:pt x="12191999" y="0"/>
                </a:moveTo>
                <a:lnTo>
                  <a:pt x="1873" y="0"/>
                </a:lnTo>
                <a:cubicBezTo>
                  <a:pt x="6867" y="1702519"/>
                  <a:pt x="624" y="3431997"/>
                  <a:pt x="0" y="5147995"/>
                </a:cubicBezTo>
                <a:lnTo>
                  <a:pt x="1873" y="6857999"/>
                </a:lnTo>
                <a:lnTo>
                  <a:pt x="1874" y="6857999"/>
                </a:lnTo>
                <a:lnTo>
                  <a:pt x="305166" y="6150466"/>
                </a:lnTo>
                <a:cubicBezTo>
                  <a:pt x="1907472" y="2658974"/>
                  <a:pt x="5187232" y="-877494"/>
                  <a:pt x="11850277" y="1887100"/>
                </a:cubicBezTo>
                <a:lnTo>
                  <a:pt x="12191999" y="2033133"/>
                </a:lnTo>
                <a:close/>
              </a:path>
            </a:pathLst>
          </a:custGeom>
          <a:gradFill flip="none" rotWithShape="1">
            <a:gsLst>
              <a:gs pos="99000">
                <a:srgbClr val="2FB4A9"/>
              </a:gs>
              <a:gs pos="0">
                <a:srgbClr val="13728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1" name="Group 20">
            <a:extLst>
              <a:ext uri="{FF2B5EF4-FFF2-40B4-BE49-F238E27FC236}">
                <a16:creationId xmlns:a16="http://schemas.microsoft.com/office/drawing/2014/main" id="{46F27768-E3B7-4253-B3C5-6FAAA84663C5}"/>
              </a:ext>
            </a:extLst>
          </p:cNvPr>
          <p:cNvGrpSpPr/>
          <p:nvPr/>
        </p:nvGrpSpPr>
        <p:grpSpPr>
          <a:xfrm>
            <a:off x="6785875" y="1031880"/>
            <a:ext cx="4758308" cy="4758308"/>
            <a:chOff x="6785875" y="1031880"/>
            <a:chExt cx="4758308" cy="4758308"/>
          </a:xfrm>
        </p:grpSpPr>
        <p:sp>
          <p:nvSpPr>
            <p:cNvPr id="11" name="Google Shape;14;p14">
              <a:extLst>
                <a:ext uri="{FF2B5EF4-FFF2-40B4-BE49-F238E27FC236}">
                  <a16:creationId xmlns:a16="http://schemas.microsoft.com/office/drawing/2014/main" id="{79C3806C-815B-4FB4-AF74-6A540DD7A900}"/>
                </a:ext>
              </a:extLst>
            </p:cNvPr>
            <p:cNvSpPr/>
            <p:nvPr/>
          </p:nvSpPr>
          <p:spPr>
            <a:xfrm>
              <a:off x="6785875" y="1031880"/>
              <a:ext cx="4758308" cy="4758308"/>
            </a:xfrm>
            <a:custGeom>
              <a:avLst/>
              <a:gdLst/>
              <a:ahLst/>
              <a:cxnLst/>
              <a:rect l="l" t="t" r="r" b="b"/>
              <a:pathLst>
                <a:path w="1460500" h="1460500" extrusionOk="0">
                  <a:moveTo>
                    <a:pt x="730250" y="0"/>
                  </a:moveTo>
                  <a:cubicBezTo>
                    <a:pt x="1133556" y="0"/>
                    <a:pt x="1460500" y="326944"/>
                    <a:pt x="1460500" y="730250"/>
                  </a:cubicBezTo>
                  <a:cubicBezTo>
                    <a:pt x="1460500" y="1133556"/>
                    <a:pt x="1133556" y="1460500"/>
                    <a:pt x="730250" y="1460500"/>
                  </a:cubicBezTo>
                  <a:cubicBezTo>
                    <a:pt x="326944" y="1460500"/>
                    <a:pt x="0" y="1133556"/>
                    <a:pt x="0" y="730250"/>
                  </a:cubicBezTo>
                  <a:cubicBezTo>
                    <a:pt x="0" y="326944"/>
                    <a:pt x="326944" y="0"/>
                    <a:pt x="730250" y="0"/>
                  </a:cubicBezTo>
                  <a:close/>
                </a:path>
              </a:pathLst>
            </a:custGeom>
            <a:solidFill>
              <a:srgbClr val="2FB4A9">
                <a:alpha val="9803"/>
              </a:srgbClr>
            </a:solidFill>
            <a:ln w="28575" cap="flat" cmpd="sng">
              <a:solidFill>
                <a:schemeClr val="bg1">
                  <a:lumMod val="8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2738C23B-0E68-449F-B978-F313E20E6E9E}"/>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153350" y="1399355"/>
              <a:ext cx="4023358" cy="4023359"/>
            </a:xfrm>
            <a:custGeom>
              <a:avLst/>
              <a:gdLst>
                <a:gd name="connsiteX0" fmla="*/ 2346869 w 4693742"/>
                <a:gd name="connsiteY0" fmla="*/ 0 h 4693743"/>
                <a:gd name="connsiteX1" fmla="*/ 4693742 w 4693742"/>
                <a:gd name="connsiteY1" fmla="*/ 2346874 h 4693743"/>
                <a:gd name="connsiteX2" fmla="*/ 2346869 w 4693742"/>
                <a:gd name="connsiteY2" fmla="*/ 4693743 h 4693743"/>
                <a:gd name="connsiteX3" fmla="*/ 0 w 4693742"/>
                <a:gd name="connsiteY3" fmla="*/ 2346874 h 4693743"/>
                <a:gd name="connsiteX4" fmla="*/ 2346869 w 4693742"/>
                <a:gd name="connsiteY4" fmla="*/ 0 h 469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3742" h="4693743">
                  <a:moveTo>
                    <a:pt x="2346869" y="0"/>
                  </a:moveTo>
                  <a:cubicBezTo>
                    <a:pt x="3643012" y="0"/>
                    <a:pt x="4693742" y="1050730"/>
                    <a:pt x="4693742" y="2346874"/>
                  </a:cubicBezTo>
                  <a:cubicBezTo>
                    <a:pt x="4693742" y="3643013"/>
                    <a:pt x="3643012" y="4693743"/>
                    <a:pt x="2346869" y="4693743"/>
                  </a:cubicBezTo>
                  <a:cubicBezTo>
                    <a:pt x="1050730" y="4693743"/>
                    <a:pt x="0" y="3643013"/>
                    <a:pt x="0" y="2346874"/>
                  </a:cubicBezTo>
                  <a:cubicBezTo>
                    <a:pt x="0" y="1050730"/>
                    <a:pt x="1050730" y="0"/>
                    <a:pt x="2346869" y="0"/>
                  </a:cubicBezTo>
                  <a:close/>
                </a:path>
              </a:pathLst>
            </a:custGeom>
            <a:ln>
              <a:solidFill>
                <a:schemeClr val="bg1">
                  <a:lumMod val="85000"/>
                </a:schemeClr>
              </a:solidFill>
            </a:ln>
          </p:spPr>
        </p:pic>
      </p:grpSp>
      <p:sp>
        <p:nvSpPr>
          <p:cNvPr id="14" name="TextBox 13">
            <a:extLst>
              <a:ext uri="{FF2B5EF4-FFF2-40B4-BE49-F238E27FC236}">
                <a16:creationId xmlns:a16="http://schemas.microsoft.com/office/drawing/2014/main" id="{39A81AF2-5394-4F75-8FD9-01D37D5584BD}"/>
              </a:ext>
            </a:extLst>
          </p:cNvPr>
          <p:cNvSpPr txBox="1"/>
          <p:nvPr/>
        </p:nvSpPr>
        <p:spPr>
          <a:xfrm>
            <a:off x="1215704" y="2694809"/>
            <a:ext cx="5217585" cy="3689728"/>
          </a:xfrm>
          <a:prstGeom prst="rect">
            <a:avLst/>
          </a:prstGeom>
          <a:noFill/>
        </p:spPr>
        <p:txBody>
          <a:bodyPr wrap="square">
            <a:spAutoFit/>
          </a:bodyPr>
          <a:lstStyle/>
          <a:p>
            <a:pPr>
              <a:lnSpc>
                <a:spcPct val="160000"/>
              </a:lnSpc>
              <a:spcBef>
                <a:spcPts val="1200"/>
              </a:spcBef>
              <a:spcAft>
                <a:spcPts val="1200"/>
              </a:spcAft>
            </a:pPr>
            <a:r>
              <a:rPr lang="es-PR" sz="2800" b="1" dirty="0"/>
              <a:t>Construir Riqueza </a:t>
            </a:r>
          </a:p>
          <a:p>
            <a:pPr>
              <a:lnSpc>
                <a:spcPct val="160000"/>
              </a:lnSpc>
              <a:spcBef>
                <a:spcPts val="1200"/>
              </a:spcBef>
              <a:spcAft>
                <a:spcPts val="1200"/>
              </a:spcAft>
            </a:pPr>
            <a:r>
              <a:rPr lang="es-PR" sz="2800" b="1" dirty="0"/>
              <a:t>Viajar por el Mundo</a:t>
            </a:r>
          </a:p>
          <a:p>
            <a:pPr>
              <a:lnSpc>
                <a:spcPct val="160000"/>
              </a:lnSpc>
              <a:spcBef>
                <a:spcPts val="1200"/>
              </a:spcBef>
              <a:spcAft>
                <a:spcPts val="1200"/>
              </a:spcAft>
            </a:pPr>
            <a:r>
              <a:rPr lang="es-PR" sz="2800" b="1" dirty="0"/>
              <a:t>Hacer la Diferencia</a:t>
            </a:r>
          </a:p>
          <a:p>
            <a:pPr>
              <a:lnSpc>
                <a:spcPct val="160000"/>
              </a:lnSpc>
              <a:spcBef>
                <a:spcPts val="1200"/>
              </a:spcBef>
              <a:spcAft>
                <a:spcPts val="1200"/>
              </a:spcAft>
            </a:pPr>
            <a:r>
              <a:rPr lang="es-PR" sz="2800" b="1" dirty="0"/>
              <a:t>Juntos</a:t>
            </a:r>
          </a:p>
        </p:txBody>
      </p:sp>
      <p:pic>
        <p:nvPicPr>
          <p:cNvPr id="10" name="Graphic 9">
            <a:extLst>
              <a:ext uri="{FF2B5EF4-FFF2-40B4-BE49-F238E27FC236}">
                <a16:creationId xmlns:a16="http://schemas.microsoft.com/office/drawing/2014/main" id="{D647AEA2-8A85-36D1-871F-A0433FCD98F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7379" y="2903657"/>
            <a:ext cx="507376" cy="507376"/>
          </a:xfrm>
          <a:prstGeom prst="rect">
            <a:avLst/>
          </a:prstGeom>
        </p:spPr>
      </p:pic>
      <p:pic>
        <p:nvPicPr>
          <p:cNvPr id="12" name="Graphic 11">
            <a:extLst>
              <a:ext uri="{FF2B5EF4-FFF2-40B4-BE49-F238E27FC236}">
                <a16:creationId xmlns:a16="http://schemas.microsoft.com/office/drawing/2014/main" id="{4E7771DC-47D0-5A16-E1E2-699C80CA369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47379" y="3860801"/>
            <a:ext cx="507376" cy="507376"/>
          </a:xfrm>
          <a:prstGeom prst="rect">
            <a:avLst/>
          </a:prstGeom>
        </p:spPr>
      </p:pic>
      <p:pic>
        <p:nvPicPr>
          <p:cNvPr id="13" name="Graphic 12">
            <a:extLst>
              <a:ext uri="{FF2B5EF4-FFF2-40B4-BE49-F238E27FC236}">
                <a16:creationId xmlns:a16="http://schemas.microsoft.com/office/drawing/2014/main" id="{690B6F83-56E1-E695-67E7-3145CDDB34E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47379" y="4817945"/>
            <a:ext cx="507376" cy="507376"/>
          </a:xfrm>
          <a:prstGeom prst="rect">
            <a:avLst/>
          </a:prstGeom>
        </p:spPr>
      </p:pic>
      <p:pic>
        <p:nvPicPr>
          <p:cNvPr id="16" name="Graphic 15">
            <a:extLst>
              <a:ext uri="{FF2B5EF4-FFF2-40B4-BE49-F238E27FC236}">
                <a16:creationId xmlns:a16="http://schemas.microsoft.com/office/drawing/2014/main" id="{34F32FD8-B58E-E5AB-2B14-E45D9E213313}"/>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47379" y="5792673"/>
            <a:ext cx="507376" cy="507376"/>
          </a:xfrm>
          <a:prstGeom prst="rect">
            <a:avLst/>
          </a:prstGeom>
        </p:spPr>
      </p:pic>
      <p:sp>
        <p:nvSpPr>
          <p:cNvPr id="25" name="TextBox 24">
            <a:extLst>
              <a:ext uri="{FF2B5EF4-FFF2-40B4-BE49-F238E27FC236}">
                <a16:creationId xmlns:a16="http://schemas.microsoft.com/office/drawing/2014/main" id="{7F6AB0A3-1C4D-6B11-EEF4-35C9B09C18D4}"/>
              </a:ext>
            </a:extLst>
          </p:cNvPr>
          <p:cNvSpPr txBox="1"/>
          <p:nvPr/>
        </p:nvSpPr>
        <p:spPr>
          <a:xfrm>
            <a:off x="396021" y="221663"/>
            <a:ext cx="6102350" cy="646331"/>
          </a:xfrm>
          <a:prstGeom prst="rect">
            <a:avLst/>
          </a:prstGeom>
          <a:noFill/>
        </p:spPr>
        <p:txBody>
          <a:bodyPr wrap="square">
            <a:spAutoFit/>
          </a:bodyPr>
          <a:lstStyle/>
          <a:p>
            <a:pPr lvl="0">
              <a:spcBef>
                <a:spcPts val="1000"/>
              </a:spcBef>
              <a:defRPr/>
            </a:pPr>
            <a:r>
              <a:rPr lang="en-US" sz="3600" b="1" dirty="0">
                <a:solidFill>
                  <a:srgbClr val="2B2A25"/>
                </a:solidFill>
                <a:latin typeface="Montserrat Black"/>
              </a:rPr>
              <a:t>Nuestra </a:t>
            </a:r>
            <a:r>
              <a:rPr lang="en-US" sz="3600" b="1" dirty="0" err="1">
                <a:solidFill>
                  <a:srgbClr val="2B2A25"/>
                </a:solidFill>
                <a:latin typeface="Montserrat Black"/>
              </a:rPr>
              <a:t>Visión</a:t>
            </a:r>
            <a:endParaRPr kumimoji="0" lang="en-US" sz="3600" b="1" i="0" u="none" strike="noStrike" kern="1200" cap="none" spc="0" normalizeH="0" baseline="0" noProof="0" dirty="0">
              <a:ln>
                <a:noFill/>
              </a:ln>
              <a:solidFill>
                <a:srgbClr val="2B2A25"/>
              </a:solidFill>
              <a:effectLst/>
              <a:uLnTx/>
              <a:uFillTx/>
              <a:latin typeface="Montserrat Black"/>
              <a:ea typeface="+mn-ea"/>
              <a:cs typeface="+mn-cs"/>
            </a:endParaRPr>
          </a:p>
        </p:txBody>
      </p:sp>
      <p:pic>
        <p:nvPicPr>
          <p:cNvPr id="27" name="Picture 26" descr="A black background with white text&#10;&#10;Description automatically generated">
            <a:extLst>
              <a:ext uri="{FF2B5EF4-FFF2-40B4-BE49-F238E27FC236}">
                <a16:creationId xmlns:a16="http://schemas.microsoft.com/office/drawing/2014/main" id="{4DDD95DB-E184-D4A0-458C-74A46F16640C}"/>
              </a:ext>
            </a:extLst>
          </p:cNvPr>
          <p:cNvPicPr>
            <a:picLocks noChangeAspect="1"/>
          </p:cNvPicPr>
          <p:nvPr/>
        </p:nvPicPr>
        <p:blipFill>
          <a:blip r:embed="rId11"/>
          <a:stretch>
            <a:fillRect/>
          </a:stretch>
        </p:blipFill>
        <p:spPr>
          <a:xfrm>
            <a:off x="10236542" y="294246"/>
            <a:ext cx="1202019" cy="479236"/>
          </a:xfrm>
          <a:prstGeom prst="rect">
            <a:avLst/>
          </a:prstGeom>
        </p:spPr>
      </p:pic>
      <p:cxnSp>
        <p:nvCxnSpPr>
          <p:cNvPr id="3" name="Straight Connector 2">
            <a:extLst>
              <a:ext uri="{FF2B5EF4-FFF2-40B4-BE49-F238E27FC236}">
                <a16:creationId xmlns:a16="http://schemas.microsoft.com/office/drawing/2014/main" id="{9236B84A-3AAD-38EF-454C-E54776F69D13}"/>
              </a:ext>
            </a:extLst>
          </p:cNvPr>
          <p:cNvCxnSpPr>
            <a:cxnSpLocks/>
            <a:stCxn id="5"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C7F80B7-2CF1-BE15-25A9-D869BF0139D0}"/>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107470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dissolve">
                                      <p:cBhvr>
                                        <p:cTn id="18" dur="500"/>
                                        <p:tgtEl>
                                          <p:spTgt spid="14">
                                            <p:txEl>
                                              <p:pRg st="1" end="1"/>
                                            </p:txEl>
                                          </p:spTgt>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dissolve">
                                      <p:cBhvr>
                                        <p:cTn id="26" dur="1000"/>
                                        <p:tgtEl>
                                          <p:spTgt spid="14">
                                            <p:txEl>
                                              <p:pRg st="2" end="2"/>
                                            </p:txEl>
                                          </p:spTgt>
                                        </p:tgtEl>
                                      </p:cBhvr>
                                    </p:animEffect>
                                  </p:childTnLst>
                                </p:cTn>
                              </p:par>
                            </p:childTnLst>
                          </p:cTn>
                        </p:par>
                        <p:par>
                          <p:cTn id="27" fill="hold">
                            <p:stCondLst>
                              <p:cond delay="3000"/>
                            </p:stCondLst>
                            <p:childTnLst>
                              <p:par>
                                <p:cTn id="28" presetID="9"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0A47D1-EE17-39AF-CDED-9971FA96A62C}"/>
              </a:ext>
            </a:extLst>
          </p:cNvPr>
          <p:cNvSpPr/>
          <p:nvPr/>
        </p:nvSpPr>
        <p:spPr>
          <a:xfrm>
            <a:off x="-1" y="2832100"/>
            <a:ext cx="12192001" cy="2311400"/>
          </a:xfrm>
          <a:prstGeom prst="rect">
            <a:avLst/>
          </a:prstGeom>
          <a:gradFill>
            <a:gsLst>
              <a:gs pos="15000">
                <a:srgbClr val="2FB4A9"/>
              </a:gs>
              <a:gs pos="100000">
                <a:srgbClr val="13728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lage of a house and a boat&#10;&#10;Description automatically generated">
            <a:extLst>
              <a:ext uri="{FF2B5EF4-FFF2-40B4-BE49-F238E27FC236}">
                <a16:creationId xmlns:a16="http://schemas.microsoft.com/office/drawing/2014/main" id="{11D71557-0F02-766F-C99C-F72CE149DFB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15471" y="1282700"/>
            <a:ext cx="7131220" cy="4917437"/>
          </a:xfrm>
          <a:prstGeom prst="roundRect">
            <a:avLst>
              <a:gd name="adj" fmla="val 3495"/>
            </a:avLst>
          </a:prstGeom>
          <a:ln w="12700">
            <a:solidFill>
              <a:schemeClr val="bg1"/>
            </a:solidFill>
          </a:ln>
        </p:spPr>
      </p:pic>
      <p:pic>
        <p:nvPicPr>
          <p:cNvPr id="3" name="Picture 2" descr="A collage of a house and a boat&#10;&#10;Description automatically generated">
            <a:extLst>
              <a:ext uri="{FF2B5EF4-FFF2-40B4-BE49-F238E27FC236}">
                <a16:creationId xmlns:a16="http://schemas.microsoft.com/office/drawing/2014/main" id="{50523B55-22DA-9FA3-2907-9EB4541944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63802" y="3579131"/>
            <a:ext cx="4162050" cy="2621006"/>
          </a:xfrm>
          <a:prstGeom prst="roundRect">
            <a:avLst>
              <a:gd name="adj" fmla="val 5795"/>
            </a:avLst>
          </a:prstGeom>
          <a:ln w="12700">
            <a:solidFill>
              <a:schemeClr val="bg1"/>
            </a:solidFill>
          </a:ln>
        </p:spPr>
      </p:pic>
      <p:pic>
        <p:nvPicPr>
          <p:cNvPr id="4" name="Picture 3" descr="A collage of a house and a boat&#10;&#10;Description automatically generated">
            <a:extLst>
              <a:ext uri="{FF2B5EF4-FFF2-40B4-BE49-F238E27FC236}">
                <a16:creationId xmlns:a16="http://schemas.microsoft.com/office/drawing/2014/main" id="{FA345E06-6A3E-CE6F-D884-866648BAF9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63802" y="1271814"/>
            <a:ext cx="4162050" cy="2174238"/>
          </a:xfrm>
          <a:prstGeom prst="roundRect">
            <a:avLst>
              <a:gd name="adj" fmla="val 9074"/>
            </a:avLst>
          </a:prstGeom>
          <a:ln w="12700">
            <a:solidFill>
              <a:schemeClr val="bg1"/>
            </a:solidFill>
          </a:ln>
        </p:spPr>
      </p:pic>
      <p:sp>
        <p:nvSpPr>
          <p:cNvPr id="17" name="Rectangle 16">
            <a:extLst>
              <a:ext uri="{FF2B5EF4-FFF2-40B4-BE49-F238E27FC236}">
                <a16:creationId xmlns:a16="http://schemas.microsoft.com/office/drawing/2014/main" id="{0E09A427-AFB8-60C5-A00B-38533ECE5F1A}"/>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Rounded 17">
            <a:extLst>
              <a:ext uri="{FF2B5EF4-FFF2-40B4-BE49-F238E27FC236}">
                <a16:creationId xmlns:a16="http://schemas.microsoft.com/office/drawing/2014/main" id="{949127E5-E838-B161-40A3-C9FF0B72189C}"/>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9C4D77D4-8FCE-ACD4-4147-7E5499CF3DD5}"/>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30</a:t>
            </a:fld>
            <a:endParaRPr lang="en-US" dirty="0"/>
          </a:p>
        </p:txBody>
      </p:sp>
      <p:sp>
        <p:nvSpPr>
          <p:cNvPr id="22" name="Rectangle: Rounded Corners 21">
            <a:extLst>
              <a:ext uri="{FF2B5EF4-FFF2-40B4-BE49-F238E27FC236}">
                <a16:creationId xmlns:a16="http://schemas.microsoft.com/office/drawing/2014/main" id="{60A6AFF2-A721-C374-4347-8D0C7E7CC199}"/>
              </a:ext>
            </a:extLst>
          </p:cNvPr>
          <p:cNvSpPr/>
          <p:nvPr/>
        </p:nvSpPr>
        <p:spPr>
          <a:xfrm>
            <a:off x="415471" y="1282701"/>
            <a:ext cx="7131220" cy="492762"/>
          </a:xfrm>
          <a:prstGeom prst="roundRect">
            <a:avLst/>
          </a:prstGeom>
          <a:solidFill>
            <a:srgbClr val="13728D">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17C77172-90A3-9513-885D-2146F3312C1C}"/>
              </a:ext>
            </a:extLst>
          </p:cNvPr>
          <p:cNvSpPr txBox="1"/>
          <p:nvPr/>
        </p:nvSpPr>
        <p:spPr>
          <a:xfrm>
            <a:off x="2563248" y="1329027"/>
            <a:ext cx="2835667" cy="400110"/>
          </a:xfrm>
          <a:prstGeom prst="rect">
            <a:avLst/>
          </a:prstGeom>
          <a:noFill/>
        </p:spPr>
        <p:txBody>
          <a:bodyPr wrap="square" rtlCol="0">
            <a:spAutoFit/>
          </a:bodyPr>
          <a:lstStyle/>
          <a:p>
            <a:pPr algn="ctr"/>
            <a:r>
              <a:rPr lang="en-US" sz="2000" b="1" dirty="0">
                <a:solidFill>
                  <a:schemeClr val="bg1"/>
                </a:solidFill>
              </a:rPr>
              <a:t>Nivel 7</a:t>
            </a:r>
          </a:p>
        </p:txBody>
      </p:sp>
      <p:cxnSp>
        <p:nvCxnSpPr>
          <p:cNvPr id="5" name="Straight Connector 4">
            <a:extLst>
              <a:ext uri="{FF2B5EF4-FFF2-40B4-BE49-F238E27FC236}">
                <a16:creationId xmlns:a16="http://schemas.microsoft.com/office/drawing/2014/main" id="{3D39815D-2C7B-EE7B-B934-ACB2C516BF83}"/>
              </a:ext>
            </a:extLst>
          </p:cNvPr>
          <p:cNvCxnSpPr>
            <a:cxnSpLocks/>
            <a:stCxn id="6"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595C4C5-39C8-7251-AE09-364C35880C7F}"/>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
        <p:nvSpPr>
          <p:cNvPr id="7" name="Rectangle 6">
            <a:extLst>
              <a:ext uri="{FF2B5EF4-FFF2-40B4-BE49-F238E27FC236}">
                <a16:creationId xmlns:a16="http://schemas.microsoft.com/office/drawing/2014/main" id="{F1C39DBD-3003-2395-127F-AFD11EF4D0B3}"/>
              </a:ext>
            </a:extLst>
          </p:cNvPr>
          <p:cNvSpPr/>
          <p:nvPr/>
        </p:nvSpPr>
        <p:spPr>
          <a:xfrm>
            <a:off x="7740713" y="3693814"/>
            <a:ext cx="2218099" cy="326464"/>
          </a:xfrm>
          <a:prstGeom prst="rect">
            <a:avLst/>
          </a:prstGeom>
          <a:solidFill>
            <a:srgbClr val="E9F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8" name="TextBox 7">
            <a:extLst>
              <a:ext uri="{FF2B5EF4-FFF2-40B4-BE49-F238E27FC236}">
                <a16:creationId xmlns:a16="http://schemas.microsoft.com/office/drawing/2014/main" id="{DE24E22C-DD38-7119-28DB-6BA06AEE50CF}"/>
              </a:ext>
            </a:extLst>
          </p:cNvPr>
          <p:cNvSpPr txBox="1"/>
          <p:nvPr/>
        </p:nvSpPr>
        <p:spPr>
          <a:xfrm>
            <a:off x="7740713" y="3645901"/>
            <a:ext cx="2279791" cy="400110"/>
          </a:xfrm>
          <a:prstGeom prst="rect">
            <a:avLst/>
          </a:prstGeom>
          <a:noFill/>
        </p:spPr>
        <p:txBody>
          <a:bodyPr wrap="none" rtlCol="0">
            <a:spAutoFit/>
          </a:bodyPr>
          <a:lstStyle/>
          <a:p>
            <a:r>
              <a:rPr lang="es-PR" sz="2000" b="1" dirty="0">
                <a:solidFill>
                  <a:schemeClr val="accent5">
                    <a:lumMod val="50000"/>
                  </a:schemeClr>
                </a:solidFill>
              </a:rPr>
              <a:t>Director Nivel 8</a:t>
            </a:r>
          </a:p>
        </p:txBody>
      </p:sp>
      <p:sp>
        <p:nvSpPr>
          <p:cNvPr id="9" name="Rectangle 8">
            <a:extLst>
              <a:ext uri="{FF2B5EF4-FFF2-40B4-BE49-F238E27FC236}">
                <a16:creationId xmlns:a16="http://schemas.microsoft.com/office/drawing/2014/main" id="{44F9B8A1-F449-A1F4-12B6-3BA97A0F4024}"/>
              </a:ext>
            </a:extLst>
          </p:cNvPr>
          <p:cNvSpPr/>
          <p:nvPr/>
        </p:nvSpPr>
        <p:spPr>
          <a:xfrm>
            <a:off x="9279802" y="1325993"/>
            <a:ext cx="740702" cy="321738"/>
          </a:xfrm>
          <a:prstGeom prst="rect">
            <a:avLst/>
          </a:prstGeom>
          <a:solidFill>
            <a:srgbClr val="11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1" name="TextBox 10">
            <a:extLst>
              <a:ext uri="{FF2B5EF4-FFF2-40B4-BE49-F238E27FC236}">
                <a16:creationId xmlns:a16="http://schemas.microsoft.com/office/drawing/2014/main" id="{CB98535A-B55F-A5FC-982F-8456C027CEAD}"/>
              </a:ext>
            </a:extLst>
          </p:cNvPr>
          <p:cNvSpPr txBox="1"/>
          <p:nvPr/>
        </p:nvSpPr>
        <p:spPr>
          <a:xfrm>
            <a:off x="7851492" y="1329027"/>
            <a:ext cx="2835667" cy="400110"/>
          </a:xfrm>
          <a:prstGeom prst="rect">
            <a:avLst/>
          </a:prstGeom>
          <a:noFill/>
        </p:spPr>
        <p:txBody>
          <a:bodyPr wrap="square" rtlCol="0">
            <a:spAutoFit/>
          </a:bodyPr>
          <a:lstStyle/>
          <a:p>
            <a:pPr algn="ctr"/>
            <a:r>
              <a:rPr lang="en-US" sz="2000" b="1" dirty="0">
                <a:solidFill>
                  <a:schemeClr val="bg1"/>
                </a:solidFill>
              </a:rPr>
              <a:t>Nivel 7</a:t>
            </a:r>
          </a:p>
        </p:txBody>
      </p:sp>
    </p:spTree>
    <p:extLst>
      <p:ext uri="{BB962C8B-B14F-4D97-AF65-F5344CB8AC3E}">
        <p14:creationId xmlns:p14="http://schemas.microsoft.com/office/powerpoint/2010/main" val="2314946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Freeform: Shape 108">
            <a:extLst>
              <a:ext uri="{FF2B5EF4-FFF2-40B4-BE49-F238E27FC236}">
                <a16:creationId xmlns:a16="http://schemas.microsoft.com/office/drawing/2014/main" id="{ECA8BE4B-B447-4F98-5F74-7B6E190131F4}"/>
              </a:ext>
            </a:extLst>
          </p:cNvPr>
          <p:cNvSpPr/>
          <p:nvPr/>
        </p:nvSpPr>
        <p:spPr>
          <a:xfrm rot="2376168">
            <a:off x="3499173" y="-3163122"/>
            <a:ext cx="5098497" cy="13185195"/>
          </a:xfrm>
          <a:custGeom>
            <a:avLst/>
            <a:gdLst>
              <a:gd name="connsiteX0" fmla="*/ 2539708 w 5098497"/>
              <a:gd name="connsiteY0" fmla="*/ 2117024 h 13185195"/>
              <a:gd name="connsiteX1" fmla="*/ 5098497 w 5098497"/>
              <a:gd name="connsiteY1" fmla="*/ 0 h 13185195"/>
              <a:gd name="connsiteX2" fmla="*/ 2558789 w 5098497"/>
              <a:gd name="connsiteY2" fmla="*/ 11068171 h 13185195"/>
              <a:gd name="connsiteX3" fmla="*/ 0 w 5098497"/>
              <a:gd name="connsiteY3" fmla="*/ 13185195 h 13185195"/>
            </a:gdLst>
            <a:ahLst/>
            <a:cxnLst>
              <a:cxn ang="0">
                <a:pos x="connsiteX0" y="connsiteY0"/>
              </a:cxn>
              <a:cxn ang="0">
                <a:pos x="connsiteX1" y="connsiteY1"/>
              </a:cxn>
              <a:cxn ang="0">
                <a:pos x="connsiteX2" y="connsiteY2"/>
              </a:cxn>
              <a:cxn ang="0">
                <a:pos x="connsiteX3" y="connsiteY3"/>
              </a:cxn>
            </a:cxnLst>
            <a:rect l="l" t="t" r="r" b="b"/>
            <a:pathLst>
              <a:path w="5098497" h="13185195">
                <a:moveTo>
                  <a:pt x="2539708" y="2117024"/>
                </a:moveTo>
                <a:lnTo>
                  <a:pt x="5098497" y="0"/>
                </a:lnTo>
                <a:lnTo>
                  <a:pt x="2558789" y="11068171"/>
                </a:lnTo>
                <a:lnTo>
                  <a:pt x="0" y="13185195"/>
                </a:lnTo>
                <a:close/>
              </a:path>
            </a:pathLst>
          </a:custGeom>
          <a:gradFill>
            <a:gsLst>
              <a:gs pos="15000">
                <a:srgbClr val="2FB4A9"/>
              </a:gs>
              <a:gs pos="100000">
                <a:srgbClr val="13728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27BB742-6CA0-9AC8-1BA2-3D2509DCB42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386981" y="1100033"/>
            <a:ext cx="9418039" cy="5224344"/>
          </a:xfrm>
          <a:prstGeom prst="roundRect">
            <a:avLst>
              <a:gd name="adj" fmla="val 3050"/>
            </a:avLst>
          </a:prstGeom>
          <a:ln w="12700">
            <a:solidFill>
              <a:schemeClr val="bg1"/>
            </a:solidFill>
          </a:ln>
        </p:spPr>
      </p:pic>
      <p:sp>
        <p:nvSpPr>
          <p:cNvPr id="2" name="Rectangle 1">
            <a:extLst>
              <a:ext uri="{FF2B5EF4-FFF2-40B4-BE49-F238E27FC236}">
                <a16:creationId xmlns:a16="http://schemas.microsoft.com/office/drawing/2014/main" id="{1AAE611E-348E-856F-254E-1C01628C91F2}"/>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E3686A2C-A1F6-0868-F1A7-69F6F37AE936}"/>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D774624-278C-4932-2AB2-5F545CCA9CA4}"/>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31</a:t>
            </a:fld>
            <a:endParaRPr lang="en-US" dirty="0"/>
          </a:p>
        </p:txBody>
      </p:sp>
      <p:cxnSp>
        <p:nvCxnSpPr>
          <p:cNvPr id="8" name="Straight Connector 7">
            <a:extLst>
              <a:ext uri="{FF2B5EF4-FFF2-40B4-BE49-F238E27FC236}">
                <a16:creationId xmlns:a16="http://schemas.microsoft.com/office/drawing/2014/main" id="{E81CFD41-64F4-2883-E216-B195FD85581C}"/>
              </a:ext>
            </a:extLst>
          </p:cNvPr>
          <p:cNvCxnSpPr>
            <a:cxnSpLocks/>
          </p:cNvCxnSpPr>
          <p:nvPr/>
        </p:nvCxnSpPr>
        <p:spPr>
          <a:xfrm>
            <a:off x="3287486" y="6649607"/>
            <a:ext cx="8329605"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F9138BC-24D1-A25E-9083-7F3F1DDF6BC0}"/>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
        <p:nvSpPr>
          <p:cNvPr id="10" name="Rectangle 9">
            <a:extLst>
              <a:ext uri="{FF2B5EF4-FFF2-40B4-BE49-F238E27FC236}">
                <a16:creationId xmlns:a16="http://schemas.microsoft.com/office/drawing/2014/main" id="{41764FF7-7868-2250-B76A-1ADBA0212F63}"/>
              </a:ext>
            </a:extLst>
          </p:cNvPr>
          <p:cNvSpPr/>
          <p:nvPr/>
        </p:nvSpPr>
        <p:spPr>
          <a:xfrm>
            <a:off x="3404103" y="1136245"/>
            <a:ext cx="5423026" cy="511484"/>
          </a:xfrm>
          <a:prstGeom prst="rect">
            <a:avLst/>
          </a:prstGeom>
          <a:solidFill>
            <a:srgbClr val="25B5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9" name="TextBox 8">
            <a:extLst>
              <a:ext uri="{FF2B5EF4-FFF2-40B4-BE49-F238E27FC236}">
                <a16:creationId xmlns:a16="http://schemas.microsoft.com/office/drawing/2014/main" id="{F9EEC439-5A57-8792-65BF-728EC72B6C24}"/>
              </a:ext>
            </a:extLst>
          </p:cNvPr>
          <p:cNvSpPr txBox="1"/>
          <p:nvPr/>
        </p:nvSpPr>
        <p:spPr>
          <a:xfrm>
            <a:off x="1386980" y="1120557"/>
            <a:ext cx="9418039" cy="523220"/>
          </a:xfrm>
          <a:prstGeom prst="rect">
            <a:avLst/>
          </a:prstGeom>
          <a:noFill/>
        </p:spPr>
        <p:txBody>
          <a:bodyPr wrap="square">
            <a:spAutoFit/>
          </a:bodyPr>
          <a:lstStyle/>
          <a:p>
            <a:pPr algn="ctr"/>
            <a:r>
              <a:rPr lang="es-ES" sz="2800" b="1" dirty="0">
                <a:solidFill>
                  <a:schemeClr val="bg1"/>
                </a:solidFill>
              </a:rPr>
              <a:t>Vea el Mundo con Nosotros</a:t>
            </a:r>
            <a:endParaRPr lang="es-PR" sz="2800" b="1" dirty="0">
              <a:solidFill>
                <a:schemeClr val="bg1"/>
              </a:solidFill>
            </a:endParaRPr>
          </a:p>
        </p:txBody>
      </p:sp>
    </p:spTree>
    <p:extLst>
      <p:ext uri="{BB962C8B-B14F-4D97-AF65-F5344CB8AC3E}">
        <p14:creationId xmlns:p14="http://schemas.microsoft.com/office/powerpoint/2010/main" val="2528691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p:txBody>
          <a:bodyPr/>
          <a:lstStyle/>
          <a:p>
            <a:r>
              <a:rPr lang="en-US" dirty="0" err="1"/>
              <a:t>Comience</a:t>
            </a:r>
            <a:r>
              <a:rPr lang="en-US" dirty="0"/>
              <a:t> Hoy </a:t>
            </a:r>
            <a:r>
              <a:rPr lang="en-US" dirty="0" err="1"/>
              <a:t>Mismo</a:t>
            </a:r>
            <a:endParaRPr lang="en-US" dirty="0"/>
          </a:p>
        </p:txBody>
      </p:sp>
      <p:pic>
        <p:nvPicPr>
          <p:cNvPr id="69" name="Picture 68">
            <a:extLst>
              <a:ext uri="{FF2B5EF4-FFF2-40B4-BE49-F238E27FC236}">
                <a16:creationId xmlns:a16="http://schemas.microsoft.com/office/drawing/2014/main" id="{6B184744-BD4D-8C05-C085-4C51FACBE5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20000" y="1064712"/>
            <a:ext cx="4093708" cy="4760958"/>
          </a:xfrm>
          <a:prstGeom prst="roundRect">
            <a:avLst>
              <a:gd name="adj" fmla="val 6549"/>
            </a:avLst>
          </a:prstGeom>
          <a:effectLst>
            <a:outerShdw blurRad="63500" algn="ctr" rotWithShape="0">
              <a:prstClr val="black">
                <a:alpha val="40000"/>
              </a:prstClr>
            </a:outerShdw>
          </a:effectLst>
        </p:spPr>
      </p:pic>
      <p:sp>
        <p:nvSpPr>
          <p:cNvPr id="42" name="Google Shape;3660;p79">
            <a:extLst>
              <a:ext uri="{FF2B5EF4-FFF2-40B4-BE49-F238E27FC236}">
                <a16:creationId xmlns:a16="http://schemas.microsoft.com/office/drawing/2014/main" id="{5498B25B-BDDB-455C-BABC-3F56F9C0ED21}"/>
              </a:ext>
            </a:extLst>
          </p:cNvPr>
          <p:cNvSpPr/>
          <p:nvPr/>
        </p:nvSpPr>
        <p:spPr>
          <a:xfrm>
            <a:off x="498347" y="1064712"/>
            <a:ext cx="6867721" cy="4760957"/>
          </a:xfrm>
          <a:prstGeom prst="roundRect">
            <a:avLst>
              <a:gd name="adj" fmla="val 4280"/>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3" name="Google Shape;3660;p79">
            <a:extLst>
              <a:ext uri="{FF2B5EF4-FFF2-40B4-BE49-F238E27FC236}">
                <a16:creationId xmlns:a16="http://schemas.microsoft.com/office/drawing/2014/main" id="{2C8E0241-8B66-4E9D-8F2A-A7C0ADBA00C8}"/>
              </a:ext>
            </a:extLst>
          </p:cNvPr>
          <p:cNvSpPr/>
          <p:nvPr/>
        </p:nvSpPr>
        <p:spPr>
          <a:xfrm>
            <a:off x="498347" y="1064713"/>
            <a:ext cx="6867721" cy="698499"/>
          </a:xfrm>
          <a:prstGeom prst="round2SameRect">
            <a:avLst>
              <a:gd name="adj1" fmla="val 22304"/>
              <a:gd name="adj2" fmla="val 0"/>
            </a:avLst>
          </a:prstGeom>
          <a:solidFill>
            <a:srgbClr val="13728D"/>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49" name="Straight Connector 48">
            <a:extLst>
              <a:ext uri="{FF2B5EF4-FFF2-40B4-BE49-F238E27FC236}">
                <a16:creationId xmlns:a16="http://schemas.microsoft.com/office/drawing/2014/main" id="{ECD4CAA2-082A-49A9-8733-47198084CB90}"/>
              </a:ext>
            </a:extLst>
          </p:cNvPr>
          <p:cNvCxnSpPr>
            <a:cxnSpLocks/>
            <a:stCxn id="8"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3E8F0D9-71E3-3A80-CF88-E3615FFA9E03}"/>
              </a:ext>
            </a:extLst>
          </p:cNvPr>
          <p:cNvGrpSpPr/>
          <p:nvPr/>
        </p:nvGrpSpPr>
        <p:grpSpPr>
          <a:xfrm>
            <a:off x="438133" y="2045268"/>
            <a:ext cx="7121652" cy="2419958"/>
            <a:chOff x="438133" y="1905568"/>
            <a:chExt cx="7121652" cy="2419958"/>
          </a:xfrm>
        </p:grpSpPr>
        <p:sp>
          <p:nvSpPr>
            <p:cNvPr id="11" name="TextBox 10">
              <a:extLst>
                <a:ext uri="{FF2B5EF4-FFF2-40B4-BE49-F238E27FC236}">
                  <a16:creationId xmlns:a16="http://schemas.microsoft.com/office/drawing/2014/main" id="{BA840853-3BB7-A511-D626-D55DB7632EA5}"/>
                </a:ext>
              </a:extLst>
            </p:cNvPr>
            <p:cNvSpPr txBox="1"/>
            <p:nvPr/>
          </p:nvSpPr>
          <p:spPr>
            <a:xfrm>
              <a:off x="438133" y="1905568"/>
              <a:ext cx="4022356" cy="2385974"/>
            </a:xfrm>
            <a:prstGeom prst="rect">
              <a:avLst/>
            </a:prstGeom>
            <a:noFill/>
          </p:spPr>
          <p:txBody>
            <a:bodyPr wrap="square">
              <a:spAutoFit/>
            </a:bodyPr>
            <a:lstStyle/>
            <a:p>
              <a:pPr marL="285750" indent="-274320">
                <a:lnSpc>
                  <a:spcPct val="130000"/>
                </a:lnSpc>
                <a:spcBef>
                  <a:spcPts val="800"/>
                </a:spcBef>
                <a:spcAft>
                  <a:spcPts val="800"/>
                </a:spcAft>
                <a:buBlip>
                  <a:blip r:embed="rId4"/>
                </a:buBlip>
              </a:pPr>
              <a:r>
                <a:rPr lang="es-ES" sz="1500" b="1" dirty="0"/>
                <a:t>Sistema / Mentores / Formación
Aplicación de Mercadeo
Aplicación de Rastreo de Gastos
Comisiones e Ingresos Residuales
Programa de Directores</a:t>
              </a:r>
              <a:endParaRPr lang="en-US" sz="1500" b="1" dirty="0"/>
            </a:p>
          </p:txBody>
        </p:sp>
        <p:sp>
          <p:nvSpPr>
            <p:cNvPr id="52" name="TextBox 51">
              <a:extLst>
                <a:ext uri="{FF2B5EF4-FFF2-40B4-BE49-F238E27FC236}">
                  <a16:creationId xmlns:a16="http://schemas.microsoft.com/office/drawing/2014/main" id="{7FA36085-3A65-4FD9-BEEF-45B16760F658}"/>
                </a:ext>
              </a:extLst>
            </p:cNvPr>
            <p:cNvSpPr txBox="1"/>
            <p:nvPr/>
          </p:nvSpPr>
          <p:spPr>
            <a:xfrm>
              <a:off x="4266772" y="1905568"/>
              <a:ext cx="3293013" cy="2419958"/>
            </a:xfrm>
            <a:prstGeom prst="rect">
              <a:avLst/>
            </a:prstGeom>
            <a:noFill/>
          </p:spPr>
          <p:txBody>
            <a:bodyPr wrap="square">
              <a:spAutoFit/>
            </a:bodyPr>
            <a:lstStyle/>
            <a:p>
              <a:pPr marL="285750" indent="-285750">
                <a:lnSpc>
                  <a:spcPct val="120000"/>
                </a:lnSpc>
                <a:spcBef>
                  <a:spcPts val="800"/>
                </a:spcBef>
                <a:spcAft>
                  <a:spcPts val="800"/>
                </a:spcAft>
                <a:buBlip>
                  <a:blip r:embed="rId5"/>
                </a:buBlip>
              </a:pPr>
              <a:r>
                <a:rPr lang="es-ES" sz="1500" b="1" dirty="0"/>
                <a:t>Bonos Ilimitados de $500 - $1,000 - $10,000
Reto de $100K en 200 Días
Califique para el Anillo de Constructor de Riqueza de $100,000 en los primeros 200 días</a:t>
              </a:r>
              <a:endParaRPr lang="en-US" sz="1500" b="1" dirty="0"/>
            </a:p>
          </p:txBody>
        </p:sp>
      </p:grpSp>
      <p:sp>
        <p:nvSpPr>
          <p:cNvPr id="55" name="Google Shape;3660;p79">
            <a:extLst>
              <a:ext uri="{FF2B5EF4-FFF2-40B4-BE49-F238E27FC236}">
                <a16:creationId xmlns:a16="http://schemas.microsoft.com/office/drawing/2014/main" id="{5CB715A9-9DD3-451E-ABCD-DAE0E6608447}"/>
              </a:ext>
            </a:extLst>
          </p:cNvPr>
          <p:cNvSpPr/>
          <p:nvPr/>
        </p:nvSpPr>
        <p:spPr>
          <a:xfrm flipV="1">
            <a:off x="498347" y="4823379"/>
            <a:ext cx="6867721" cy="1002290"/>
          </a:xfrm>
          <a:prstGeom prst="round2SameRect">
            <a:avLst>
              <a:gd name="adj1" fmla="val 22304"/>
              <a:gd name="adj2" fmla="val 0"/>
            </a:avLst>
          </a:prstGeom>
          <a:solidFill>
            <a:srgbClr val="2FB4A9">
              <a:alpha val="25000"/>
            </a:srgbClr>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4" name="TextBox 43">
            <a:extLst>
              <a:ext uri="{FF2B5EF4-FFF2-40B4-BE49-F238E27FC236}">
                <a16:creationId xmlns:a16="http://schemas.microsoft.com/office/drawing/2014/main" id="{D1B18140-0FB1-CBA5-1097-FA18FA75DD7B}"/>
              </a:ext>
            </a:extLst>
          </p:cNvPr>
          <p:cNvSpPr txBox="1"/>
          <p:nvPr/>
        </p:nvSpPr>
        <p:spPr>
          <a:xfrm>
            <a:off x="2811167" y="4883121"/>
            <a:ext cx="2242081" cy="882806"/>
          </a:xfrm>
          <a:prstGeom prst="rect">
            <a:avLst/>
          </a:prstGeom>
          <a:noFill/>
        </p:spPr>
        <p:txBody>
          <a:bodyPr wrap="square">
            <a:spAutoFit/>
          </a:bodyPr>
          <a:lstStyle/>
          <a:p>
            <a:pPr algn="ctr">
              <a:lnSpc>
                <a:spcPct val="135000"/>
              </a:lnSpc>
            </a:pPr>
            <a:r>
              <a:rPr lang="en-US" sz="2000" b="1"/>
              <a:t>$79/$19.95 
Inicial/Mensual</a:t>
            </a:r>
            <a:endParaRPr lang="en-US" sz="2000" b="1" dirty="0"/>
          </a:p>
        </p:txBody>
      </p:sp>
      <p:cxnSp>
        <p:nvCxnSpPr>
          <p:cNvPr id="10" name="Straight Connector 9">
            <a:extLst>
              <a:ext uri="{FF2B5EF4-FFF2-40B4-BE49-F238E27FC236}">
                <a16:creationId xmlns:a16="http://schemas.microsoft.com/office/drawing/2014/main" id="{B5072DEF-029D-4D99-95F1-0BBAD23D29BB}"/>
              </a:ext>
            </a:extLst>
          </p:cNvPr>
          <p:cNvCxnSpPr>
            <a:cxnSpLocks/>
          </p:cNvCxnSpPr>
          <p:nvPr/>
        </p:nvCxnSpPr>
        <p:spPr>
          <a:xfrm>
            <a:off x="4257719" y="1996346"/>
            <a:ext cx="0" cy="24688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6DD9D62-5290-4E5F-9EF3-3D5B2A23C3BE}"/>
              </a:ext>
            </a:extLst>
          </p:cNvPr>
          <p:cNvGrpSpPr/>
          <p:nvPr/>
        </p:nvGrpSpPr>
        <p:grpSpPr>
          <a:xfrm>
            <a:off x="488320" y="5999847"/>
            <a:ext cx="11215361" cy="490110"/>
            <a:chOff x="488320" y="5999847"/>
            <a:chExt cx="11215361" cy="490110"/>
          </a:xfrm>
        </p:grpSpPr>
        <p:sp>
          <p:nvSpPr>
            <p:cNvPr id="57" name="Google Shape;3660;p79">
              <a:extLst>
                <a:ext uri="{FF2B5EF4-FFF2-40B4-BE49-F238E27FC236}">
                  <a16:creationId xmlns:a16="http://schemas.microsoft.com/office/drawing/2014/main" id="{395A4BBD-3DBE-41C2-A444-DFCAF5CC923E}"/>
                </a:ext>
              </a:extLst>
            </p:cNvPr>
            <p:cNvSpPr/>
            <p:nvPr/>
          </p:nvSpPr>
          <p:spPr>
            <a:xfrm>
              <a:off x="488320" y="5999847"/>
              <a:ext cx="11215361" cy="490110"/>
            </a:xfrm>
            <a:prstGeom prst="roundRect">
              <a:avLst>
                <a:gd name="adj" fmla="val 50000"/>
              </a:avLst>
            </a:prstGeom>
            <a:solidFill>
              <a:schemeClr val="bg1"/>
            </a:solidFill>
            <a:ln>
              <a:noFill/>
            </a:ln>
            <a:effectLst>
              <a:outerShdw blurRad="381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8" name="TextBox 57">
              <a:extLst>
                <a:ext uri="{FF2B5EF4-FFF2-40B4-BE49-F238E27FC236}">
                  <a16:creationId xmlns:a16="http://schemas.microsoft.com/office/drawing/2014/main" id="{1C0ADE3D-CA0A-4D3E-9D46-70E68B3FABC9}"/>
                </a:ext>
              </a:extLst>
            </p:cNvPr>
            <p:cNvSpPr txBox="1"/>
            <p:nvPr/>
          </p:nvSpPr>
          <p:spPr>
            <a:xfrm>
              <a:off x="1934145" y="6080085"/>
              <a:ext cx="8323711" cy="338554"/>
            </a:xfrm>
            <a:prstGeom prst="rect">
              <a:avLst/>
            </a:prstGeom>
            <a:noFill/>
          </p:spPr>
          <p:txBody>
            <a:bodyPr wrap="square">
              <a:spAutoFit/>
            </a:bodyPr>
            <a:lstStyle/>
            <a:p>
              <a:pPr algn="ctr"/>
              <a:r>
                <a:rPr lang="es-ES" sz="1600" b="1" dirty="0">
                  <a:solidFill>
                    <a:srgbClr val="2FB4A9"/>
                  </a:solidFill>
                </a:rPr>
                <a:t>La Tarifa de $79 se Aplica al </a:t>
              </a:r>
              <a:r>
                <a:rPr lang="es-ES" sz="1600" b="1" dirty="0" err="1">
                  <a:solidFill>
                    <a:srgbClr val="2FB4A9"/>
                  </a:solidFill>
                </a:rPr>
                <a:t>Upgrade</a:t>
              </a:r>
              <a:r>
                <a:rPr lang="es-ES" sz="1600" b="1" dirty="0">
                  <a:solidFill>
                    <a:srgbClr val="2FB4A9"/>
                  </a:solidFill>
                </a:rPr>
                <a:t> si se Completa en los Primeros 10 Días</a:t>
              </a:r>
              <a:endParaRPr lang="en-US" sz="1600" b="1" dirty="0">
                <a:solidFill>
                  <a:srgbClr val="2FB4A9"/>
                </a:solidFill>
              </a:endParaRPr>
            </a:p>
          </p:txBody>
        </p:sp>
        <p:cxnSp>
          <p:nvCxnSpPr>
            <p:cNvPr id="59" name="Straight Connector 58">
              <a:extLst>
                <a:ext uri="{FF2B5EF4-FFF2-40B4-BE49-F238E27FC236}">
                  <a16:creationId xmlns:a16="http://schemas.microsoft.com/office/drawing/2014/main" id="{62400DE7-6D0D-4608-81A1-5A3E04AF90F6}"/>
                </a:ext>
              </a:extLst>
            </p:cNvPr>
            <p:cNvCxnSpPr>
              <a:cxnSpLocks/>
            </p:cNvCxnSpPr>
            <p:nvPr/>
          </p:nvCxnSpPr>
          <p:spPr>
            <a:xfrm>
              <a:off x="10144125" y="6244902"/>
              <a:ext cx="1048246" cy="0"/>
            </a:xfrm>
            <a:prstGeom prst="line">
              <a:avLst/>
            </a:prstGeom>
            <a:ln>
              <a:solidFill>
                <a:srgbClr val="2FB4A9"/>
              </a:solidFil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AA990A5-5691-4546-9155-0AD20AD25815}"/>
                </a:ext>
              </a:extLst>
            </p:cNvPr>
            <p:cNvCxnSpPr>
              <a:cxnSpLocks/>
            </p:cNvCxnSpPr>
            <p:nvPr/>
          </p:nvCxnSpPr>
          <p:spPr>
            <a:xfrm>
              <a:off x="999630" y="6244902"/>
              <a:ext cx="1063346" cy="0"/>
            </a:xfrm>
            <a:prstGeom prst="line">
              <a:avLst/>
            </a:prstGeom>
            <a:ln>
              <a:solidFill>
                <a:srgbClr val="2FB4A9"/>
              </a:solidFill>
              <a:headEnd type="ova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6F1AFDBA-3954-45D7-BA08-95E90CEA4890}"/>
              </a:ext>
            </a:extLst>
          </p:cNvPr>
          <p:cNvSpPr txBox="1"/>
          <p:nvPr/>
        </p:nvSpPr>
        <p:spPr>
          <a:xfrm>
            <a:off x="609600" y="1183130"/>
            <a:ext cx="5436745" cy="461665"/>
          </a:xfrm>
          <a:prstGeom prst="rect">
            <a:avLst/>
          </a:prstGeom>
          <a:noFill/>
        </p:spPr>
        <p:txBody>
          <a:bodyPr wrap="square">
            <a:spAutoFit/>
          </a:bodyPr>
          <a:lstStyle/>
          <a:p>
            <a:r>
              <a:rPr lang="en-US" sz="2400" b="1" dirty="0" err="1">
                <a:solidFill>
                  <a:schemeClr val="bg1"/>
                </a:solidFill>
              </a:rPr>
              <a:t>Programa</a:t>
            </a:r>
            <a:r>
              <a:rPr lang="en-US" sz="2400" b="1" dirty="0">
                <a:solidFill>
                  <a:schemeClr val="bg1"/>
                </a:solidFill>
              </a:rPr>
              <a:t> </a:t>
            </a:r>
            <a:r>
              <a:rPr lang="en-US" sz="2400" b="1" dirty="0" err="1">
                <a:solidFill>
                  <a:schemeClr val="bg1"/>
                </a:solidFill>
              </a:rPr>
              <a:t>Ejecutivo</a:t>
            </a:r>
            <a:r>
              <a:rPr lang="en-US" sz="2400" b="1" dirty="0">
                <a:solidFill>
                  <a:schemeClr val="bg1"/>
                </a:solidFill>
              </a:rPr>
              <a:t> Jr.</a:t>
            </a:r>
          </a:p>
        </p:txBody>
      </p:sp>
      <p:pic>
        <p:nvPicPr>
          <p:cNvPr id="23" name="Graphic 90">
            <a:extLst>
              <a:ext uri="{FF2B5EF4-FFF2-40B4-BE49-F238E27FC236}">
                <a16:creationId xmlns:a16="http://schemas.microsoft.com/office/drawing/2014/main" id="{65D8625C-9B0E-4805-93EC-3955A8F221D9}"/>
              </a:ext>
            </a:extLst>
          </p:cNvPr>
          <p:cNvPicPr>
            <a:picLocks noChangeAspect="1"/>
          </p:cNvPicPr>
          <p:nvPr/>
        </p:nvPicPr>
        <p:blipFill>
          <a:blip r:embed="rId6" cstate="hq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p:blipFill>
        <p:spPr>
          <a:xfrm>
            <a:off x="6659625" y="1155231"/>
            <a:ext cx="517463" cy="517463"/>
          </a:xfrm>
          <a:prstGeom prst="rect">
            <a:avLst/>
          </a:prstGeom>
        </p:spPr>
      </p:pic>
      <p:sp>
        <p:nvSpPr>
          <p:cNvPr id="8" name="TextBox 7">
            <a:extLst>
              <a:ext uri="{FF2B5EF4-FFF2-40B4-BE49-F238E27FC236}">
                <a16:creationId xmlns:a16="http://schemas.microsoft.com/office/drawing/2014/main" id="{3BBDE3CB-A718-1747-C7AE-80DEA4C8641C}"/>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25828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CB178EA-929A-FB6A-DB88-C0E4332ECFAF}"/>
              </a:ext>
            </a:extLst>
          </p:cNvPr>
          <p:cNvSpPr/>
          <p:nvPr/>
        </p:nvSpPr>
        <p:spPr>
          <a:xfrm>
            <a:off x="0" y="5010717"/>
            <a:ext cx="12192000" cy="1847283"/>
          </a:xfrm>
          <a:prstGeom prst="rect">
            <a:avLst/>
          </a:prstGeom>
          <a:solidFill>
            <a:schemeClr val="bg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EEC01A4-3F06-9E30-CC37-0B67102B4DEB}"/>
              </a:ext>
            </a:extLst>
          </p:cNvPr>
          <p:cNvSpPr>
            <a:spLocks noGrp="1"/>
          </p:cNvSpPr>
          <p:nvPr>
            <p:ph type="body" sz="quarter" idx="10"/>
          </p:nvPr>
        </p:nvSpPr>
        <p:spPr/>
        <p:txBody>
          <a:bodyPr>
            <a:normAutofit fontScale="85000" lnSpcReduction="10000"/>
          </a:bodyPr>
          <a:lstStyle/>
          <a:p>
            <a:r>
              <a:rPr lang="es-ES" sz="3000" dirty="0"/>
              <a:t>Paquete de Tecnología de Viaje </a:t>
            </a:r>
            <a:r>
              <a:rPr lang="en-US" sz="2200" dirty="0"/>
              <a:t>($499 </a:t>
            </a:r>
            <a:r>
              <a:rPr lang="en-US" sz="2200" dirty="0" err="1"/>
              <a:t>Inicial</a:t>
            </a:r>
            <a:r>
              <a:rPr lang="en-US" sz="2200" dirty="0"/>
              <a:t> / $99.</a:t>
            </a:r>
            <a:r>
              <a:rPr lang="en-US" sz="2200" baseline="30000" dirty="0"/>
              <a:t>95</a:t>
            </a:r>
            <a:r>
              <a:rPr lang="en-US" sz="2200" dirty="0"/>
              <a:t> </a:t>
            </a:r>
            <a:r>
              <a:rPr lang="en-US" sz="2200" dirty="0" err="1"/>
              <a:t>Mensual</a:t>
            </a:r>
            <a:r>
              <a:rPr lang="en-US" sz="2200" dirty="0"/>
              <a:t>)</a:t>
            </a:r>
            <a:endParaRPr lang="en-US" dirty="0"/>
          </a:p>
        </p:txBody>
      </p:sp>
      <p:grpSp>
        <p:nvGrpSpPr>
          <p:cNvPr id="24" name="Group 23">
            <a:extLst>
              <a:ext uri="{FF2B5EF4-FFF2-40B4-BE49-F238E27FC236}">
                <a16:creationId xmlns:a16="http://schemas.microsoft.com/office/drawing/2014/main" id="{60DABB9A-8694-BEC9-06A6-DE0EC8853041}"/>
              </a:ext>
            </a:extLst>
          </p:cNvPr>
          <p:cNvGrpSpPr/>
          <p:nvPr/>
        </p:nvGrpSpPr>
        <p:grpSpPr>
          <a:xfrm>
            <a:off x="567675" y="2580943"/>
            <a:ext cx="3367446" cy="2677414"/>
            <a:chOff x="89526" y="2772229"/>
            <a:chExt cx="3367446" cy="2677414"/>
          </a:xfrm>
        </p:grpSpPr>
        <p:grpSp>
          <p:nvGrpSpPr>
            <p:cNvPr id="18" name="Group 17">
              <a:extLst>
                <a:ext uri="{FF2B5EF4-FFF2-40B4-BE49-F238E27FC236}">
                  <a16:creationId xmlns:a16="http://schemas.microsoft.com/office/drawing/2014/main" id="{9BFEB0DE-0AFC-8B5B-05CE-51805514CD4E}"/>
                </a:ext>
              </a:extLst>
            </p:cNvPr>
            <p:cNvGrpSpPr/>
            <p:nvPr/>
          </p:nvGrpSpPr>
          <p:grpSpPr>
            <a:xfrm>
              <a:off x="89526" y="2772229"/>
              <a:ext cx="3367446" cy="2677414"/>
              <a:chOff x="89526" y="2772229"/>
              <a:chExt cx="3367446" cy="2677414"/>
            </a:xfrm>
          </p:grpSpPr>
          <p:sp>
            <p:nvSpPr>
              <p:cNvPr id="19" name="Rectangle: Rounded Corners 18">
                <a:extLst>
                  <a:ext uri="{FF2B5EF4-FFF2-40B4-BE49-F238E27FC236}">
                    <a16:creationId xmlns:a16="http://schemas.microsoft.com/office/drawing/2014/main" id="{10237DED-1D54-B836-7076-17C66AF519B6}"/>
                  </a:ext>
                </a:extLst>
              </p:cNvPr>
              <p:cNvSpPr/>
              <p:nvPr/>
            </p:nvSpPr>
            <p:spPr>
              <a:xfrm>
                <a:off x="89526" y="2772229"/>
                <a:ext cx="3367446" cy="2677414"/>
              </a:xfrm>
              <a:prstGeom prst="roundRect">
                <a:avLst>
                  <a:gd name="adj" fmla="val 2712"/>
                </a:avLst>
              </a:prstGeom>
              <a:solidFill>
                <a:schemeClr val="bg1"/>
              </a:solidFill>
              <a:ln w="9525">
                <a:solidFill>
                  <a:srgbClr val="137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2160" dirty="0">
                  <a:solidFill>
                    <a:schemeClr val="tx1"/>
                  </a:solidFill>
                </a:endParaRPr>
              </a:p>
            </p:txBody>
          </p:sp>
          <p:sp>
            <p:nvSpPr>
              <p:cNvPr id="20" name="Rectangle: Rounded Corners 19">
                <a:extLst>
                  <a:ext uri="{FF2B5EF4-FFF2-40B4-BE49-F238E27FC236}">
                    <a16:creationId xmlns:a16="http://schemas.microsoft.com/office/drawing/2014/main" id="{47909647-1A3A-CBB9-370C-ACCEC1CDD0F5}"/>
                  </a:ext>
                </a:extLst>
              </p:cNvPr>
              <p:cNvSpPr/>
              <p:nvPr/>
            </p:nvSpPr>
            <p:spPr>
              <a:xfrm>
                <a:off x="89526" y="3287912"/>
                <a:ext cx="3367446" cy="659570"/>
              </a:xfrm>
              <a:prstGeom prst="roundRect">
                <a:avLst>
                  <a:gd name="adj" fmla="val 0"/>
                </a:avLst>
              </a:prstGeom>
              <a:solidFill>
                <a:srgbClr val="13728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2160" dirty="0">
                  <a:solidFill>
                    <a:schemeClr val="tx1"/>
                  </a:solidFill>
                </a:endParaRPr>
              </a:p>
            </p:txBody>
          </p:sp>
          <p:sp>
            <p:nvSpPr>
              <p:cNvPr id="21" name="TextBox 20">
                <a:extLst>
                  <a:ext uri="{FF2B5EF4-FFF2-40B4-BE49-F238E27FC236}">
                    <a16:creationId xmlns:a16="http://schemas.microsoft.com/office/drawing/2014/main" id="{400ED4E5-A021-1588-C902-041B7E197F36}"/>
                  </a:ext>
                </a:extLst>
              </p:cNvPr>
              <p:cNvSpPr txBox="1"/>
              <p:nvPr/>
            </p:nvSpPr>
            <p:spPr>
              <a:xfrm>
                <a:off x="564223" y="3296388"/>
                <a:ext cx="2314827" cy="646331"/>
              </a:xfrm>
              <a:prstGeom prst="rect">
                <a:avLst/>
              </a:prstGeom>
              <a:noFill/>
            </p:spPr>
            <p:txBody>
              <a:bodyPr wrap="square" anchor="ctr" anchorCtr="0">
                <a:spAutoFit/>
              </a:bodyPr>
              <a:lstStyle/>
              <a:p>
                <a:pPr algn="ctr"/>
                <a:r>
                  <a:rPr lang="es-ES" b="1" dirty="0">
                    <a:solidFill>
                      <a:schemeClr val="bg1"/>
                    </a:solidFill>
                  </a:rPr>
                  <a:t>Paquete de Asesor de Viajes</a:t>
                </a:r>
                <a:endParaRPr lang="en-US" b="1" dirty="0">
                  <a:solidFill>
                    <a:schemeClr val="bg1"/>
                  </a:solidFill>
                </a:endParaRPr>
              </a:p>
            </p:txBody>
          </p:sp>
          <p:sp>
            <p:nvSpPr>
              <p:cNvPr id="22" name="TextBox 21">
                <a:extLst>
                  <a:ext uri="{FF2B5EF4-FFF2-40B4-BE49-F238E27FC236}">
                    <a16:creationId xmlns:a16="http://schemas.microsoft.com/office/drawing/2014/main" id="{755BD66F-4A22-2E65-F92F-935A655DFDF2}"/>
                  </a:ext>
                </a:extLst>
              </p:cNvPr>
              <p:cNvSpPr txBox="1"/>
              <p:nvPr/>
            </p:nvSpPr>
            <p:spPr>
              <a:xfrm>
                <a:off x="356224" y="4025225"/>
                <a:ext cx="3100747" cy="1234440"/>
              </a:xfrm>
              <a:prstGeom prst="rect">
                <a:avLst/>
              </a:prstGeom>
              <a:noFill/>
            </p:spPr>
            <p:txBody>
              <a:bodyPr wrap="square">
                <a:spAutoFit/>
              </a:bodyPr>
              <a:lstStyle/>
              <a:p>
                <a:pPr marL="176213" indent="-176213">
                  <a:lnSpc>
                    <a:spcPct val="120000"/>
                  </a:lnSpc>
                  <a:spcBef>
                    <a:spcPts val="500"/>
                  </a:spcBef>
                  <a:buSzPct val="80000"/>
                  <a:buFont typeface="Montserrat" panose="00000500000000000000" pitchFamily="50" charset="0"/>
                  <a:buChar char="›"/>
                </a:pPr>
                <a:r>
                  <a:rPr lang="en-US" sz="1400" b="1" dirty="0"/>
                  <a:t>$149 </a:t>
                </a:r>
                <a:r>
                  <a:rPr lang="en-US" sz="1400" dirty="0" err="1"/>
                  <a:t>Cuota</a:t>
                </a:r>
                <a:r>
                  <a:rPr lang="en-US" sz="1400" dirty="0"/>
                  <a:t> </a:t>
                </a:r>
                <a:r>
                  <a:rPr lang="en-US" sz="1400" dirty="0" err="1"/>
                  <a:t>inicial</a:t>
                </a:r>
                <a:endParaRPr lang="en-US" sz="1400" dirty="0"/>
              </a:p>
              <a:p>
                <a:pPr marL="176213" indent="-176213">
                  <a:lnSpc>
                    <a:spcPct val="120000"/>
                  </a:lnSpc>
                  <a:spcBef>
                    <a:spcPts val="500"/>
                  </a:spcBef>
                  <a:buSzPct val="80000"/>
                  <a:buFont typeface="Montserrat" panose="00000500000000000000" pitchFamily="50" charset="0"/>
                  <a:buChar char="›"/>
                </a:pPr>
                <a:r>
                  <a:rPr lang="en-US" sz="1400" b="1" dirty="0"/>
                  <a:t>$49.95 </a:t>
                </a:r>
                <a:r>
                  <a:rPr lang="en-US" sz="1400" dirty="0" err="1"/>
                  <a:t>Mensual</a:t>
                </a:r>
                <a:endParaRPr lang="en-US" sz="1400" dirty="0"/>
              </a:p>
              <a:p>
                <a:pPr marL="176213" indent="-176213">
                  <a:lnSpc>
                    <a:spcPct val="120000"/>
                  </a:lnSpc>
                  <a:spcBef>
                    <a:spcPts val="500"/>
                  </a:spcBef>
                  <a:buSzPct val="80000"/>
                  <a:buFont typeface="Montserrat" panose="00000500000000000000" pitchFamily="50" charset="0"/>
                  <a:buChar char="›"/>
                </a:pPr>
                <a:r>
                  <a:rPr lang="en-US" sz="1400" b="1" dirty="0"/>
                  <a:t>Surge365 </a:t>
                </a:r>
                <a:r>
                  <a:rPr lang="es-ES" sz="1400" dirty="0"/>
                  <a:t>pagará estas tarifas en su nombre</a:t>
                </a:r>
                <a:endParaRPr lang="en-US" sz="1400" dirty="0"/>
              </a:p>
            </p:txBody>
          </p:sp>
        </p:grpSp>
        <p:pic>
          <p:nvPicPr>
            <p:cNvPr id="23" name="Picture 22">
              <a:extLst>
                <a:ext uri="{FF2B5EF4-FFF2-40B4-BE49-F238E27FC236}">
                  <a16:creationId xmlns:a16="http://schemas.microsoft.com/office/drawing/2014/main" id="{2E8B802E-79E9-7A0B-3727-F58EBAFC2428}"/>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99" y="2854403"/>
              <a:ext cx="307898" cy="307898"/>
            </a:xfrm>
            <a:prstGeom prst="rect">
              <a:avLst/>
            </a:prstGeom>
          </p:spPr>
        </p:pic>
      </p:grpSp>
      <p:grpSp>
        <p:nvGrpSpPr>
          <p:cNvPr id="25" name="Group 24">
            <a:extLst>
              <a:ext uri="{FF2B5EF4-FFF2-40B4-BE49-F238E27FC236}">
                <a16:creationId xmlns:a16="http://schemas.microsoft.com/office/drawing/2014/main" id="{921F3E27-2AEB-7C20-4E08-115B2FC25DC1}"/>
              </a:ext>
            </a:extLst>
          </p:cNvPr>
          <p:cNvGrpSpPr/>
          <p:nvPr/>
        </p:nvGrpSpPr>
        <p:grpSpPr>
          <a:xfrm>
            <a:off x="4412277" y="2580943"/>
            <a:ext cx="3367446" cy="2677414"/>
            <a:chOff x="89526" y="2772229"/>
            <a:chExt cx="3367446" cy="2677414"/>
          </a:xfrm>
        </p:grpSpPr>
        <p:grpSp>
          <p:nvGrpSpPr>
            <p:cNvPr id="26" name="Group 25">
              <a:extLst>
                <a:ext uri="{FF2B5EF4-FFF2-40B4-BE49-F238E27FC236}">
                  <a16:creationId xmlns:a16="http://schemas.microsoft.com/office/drawing/2014/main" id="{DF492FA1-84B0-53AD-531C-95EE804E73C7}"/>
                </a:ext>
              </a:extLst>
            </p:cNvPr>
            <p:cNvGrpSpPr/>
            <p:nvPr/>
          </p:nvGrpSpPr>
          <p:grpSpPr>
            <a:xfrm>
              <a:off x="89526" y="2772229"/>
              <a:ext cx="3367446" cy="2677414"/>
              <a:chOff x="89526" y="2772229"/>
              <a:chExt cx="3367446" cy="2677414"/>
            </a:xfrm>
          </p:grpSpPr>
          <p:sp>
            <p:nvSpPr>
              <p:cNvPr id="28" name="Rectangle: Rounded Corners 27">
                <a:extLst>
                  <a:ext uri="{FF2B5EF4-FFF2-40B4-BE49-F238E27FC236}">
                    <a16:creationId xmlns:a16="http://schemas.microsoft.com/office/drawing/2014/main" id="{2774796B-32BF-CFBE-928D-A0E35F374B10}"/>
                  </a:ext>
                </a:extLst>
              </p:cNvPr>
              <p:cNvSpPr/>
              <p:nvPr/>
            </p:nvSpPr>
            <p:spPr>
              <a:xfrm>
                <a:off x="89526" y="2772229"/>
                <a:ext cx="3367446" cy="2677414"/>
              </a:xfrm>
              <a:prstGeom prst="roundRect">
                <a:avLst>
                  <a:gd name="adj" fmla="val 2712"/>
                </a:avLst>
              </a:prstGeom>
              <a:solidFill>
                <a:schemeClr val="bg1"/>
              </a:solidFill>
              <a:ln w="9525">
                <a:solidFill>
                  <a:srgbClr val="26B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2160" dirty="0">
                  <a:solidFill>
                    <a:schemeClr val="tx1"/>
                  </a:solidFill>
                </a:endParaRPr>
              </a:p>
            </p:txBody>
          </p:sp>
          <p:sp>
            <p:nvSpPr>
              <p:cNvPr id="29" name="Rectangle: Rounded Corners 28">
                <a:extLst>
                  <a:ext uri="{FF2B5EF4-FFF2-40B4-BE49-F238E27FC236}">
                    <a16:creationId xmlns:a16="http://schemas.microsoft.com/office/drawing/2014/main" id="{57F4CCE8-1C4F-15C7-99CA-52D3E4B7F1A5}"/>
                  </a:ext>
                </a:extLst>
              </p:cNvPr>
              <p:cNvSpPr/>
              <p:nvPr/>
            </p:nvSpPr>
            <p:spPr>
              <a:xfrm>
                <a:off x="89526" y="3287912"/>
                <a:ext cx="3367446" cy="659570"/>
              </a:xfrm>
              <a:prstGeom prst="roundRect">
                <a:avLst>
                  <a:gd name="adj" fmla="val 0"/>
                </a:avLst>
              </a:prstGeom>
              <a:solidFill>
                <a:srgbClr val="26B5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2160" dirty="0">
                  <a:solidFill>
                    <a:schemeClr val="tx1"/>
                  </a:solidFill>
                </a:endParaRPr>
              </a:p>
            </p:txBody>
          </p:sp>
          <p:sp>
            <p:nvSpPr>
              <p:cNvPr id="30" name="TextBox 29">
                <a:extLst>
                  <a:ext uri="{FF2B5EF4-FFF2-40B4-BE49-F238E27FC236}">
                    <a16:creationId xmlns:a16="http://schemas.microsoft.com/office/drawing/2014/main" id="{59880FD4-719A-BEE1-DA61-066B763B0028}"/>
                  </a:ext>
                </a:extLst>
              </p:cNvPr>
              <p:cNvSpPr txBox="1"/>
              <p:nvPr/>
            </p:nvSpPr>
            <p:spPr>
              <a:xfrm>
                <a:off x="835911" y="3296388"/>
                <a:ext cx="1907290" cy="646331"/>
              </a:xfrm>
              <a:prstGeom prst="rect">
                <a:avLst/>
              </a:prstGeom>
              <a:noFill/>
            </p:spPr>
            <p:txBody>
              <a:bodyPr wrap="square" anchor="ctr" anchorCtr="0">
                <a:spAutoFit/>
              </a:bodyPr>
              <a:lstStyle/>
              <a:p>
                <a:pPr algn="ctr"/>
                <a:r>
                  <a:rPr lang="en-US" b="1" dirty="0" err="1">
                    <a:solidFill>
                      <a:schemeClr val="bg1"/>
                    </a:solidFill>
                  </a:rPr>
                  <a:t>Ejecutivo</a:t>
                </a:r>
                <a:r>
                  <a:rPr lang="en-US" b="1" dirty="0">
                    <a:solidFill>
                      <a:schemeClr val="bg1"/>
                    </a:solidFill>
                  </a:rPr>
                  <a:t> Jr
</a:t>
                </a:r>
                <a:r>
                  <a:rPr lang="en-US" b="1" dirty="0" err="1">
                    <a:solidFill>
                      <a:schemeClr val="bg1"/>
                    </a:solidFill>
                  </a:rPr>
                  <a:t>Cuota</a:t>
                </a:r>
                <a:r>
                  <a:rPr lang="en-US" b="1" dirty="0">
                    <a:solidFill>
                      <a:schemeClr val="bg1"/>
                    </a:solidFill>
                  </a:rPr>
                  <a:t> </a:t>
                </a:r>
                <a:r>
                  <a:rPr lang="en-US" b="1" dirty="0" err="1">
                    <a:solidFill>
                      <a:schemeClr val="bg1"/>
                    </a:solidFill>
                  </a:rPr>
                  <a:t>Inicial</a:t>
                </a:r>
                <a:endParaRPr lang="en-US" b="1" dirty="0">
                  <a:solidFill>
                    <a:schemeClr val="bg1"/>
                  </a:solidFill>
                </a:endParaRPr>
              </a:p>
            </p:txBody>
          </p:sp>
          <p:sp>
            <p:nvSpPr>
              <p:cNvPr id="31" name="TextBox 30">
                <a:extLst>
                  <a:ext uri="{FF2B5EF4-FFF2-40B4-BE49-F238E27FC236}">
                    <a16:creationId xmlns:a16="http://schemas.microsoft.com/office/drawing/2014/main" id="{7A5F3F6E-AAAF-2BDA-171C-B3FD482C5763}"/>
                  </a:ext>
                </a:extLst>
              </p:cNvPr>
              <p:cNvSpPr txBox="1"/>
              <p:nvPr/>
            </p:nvSpPr>
            <p:spPr>
              <a:xfrm>
                <a:off x="216524" y="4025225"/>
                <a:ext cx="3234096" cy="702244"/>
              </a:xfrm>
              <a:prstGeom prst="rect">
                <a:avLst/>
              </a:prstGeom>
              <a:noFill/>
            </p:spPr>
            <p:txBody>
              <a:bodyPr wrap="square">
                <a:spAutoFit/>
              </a:bodyPr>
              <a:lstStyle/>
              <a:p>
                <a:pPr marL="176213" indent="-176213">
                  <a:lnSpc>
                    <a:spcPct val="150000"/>
                  </a:lnSpc>
                  <a:spcBef>
                    <a:spcPts val="500"/>
                  </a:spcBef>
                  <a:spcAft>
                    <a:spcPts val="500"/>
                  </a:spcAft>
                  <a:buSzPct val="80000"/>
                  <a:buFont typeface="Montserrat" panose="00000500000000000000" pitchFamily="50" charset="0"/>
                  <a:buChar char="›"/>
                </a:pPr>
                <a:r>
                  <a:rPr lang="en-US" sz="1400" b="1" dirty="0"/>
                  <a:t>$79 </a:t>
                </a:r>
                <a:r>
                  <a:rPr lang="es-ES" sz="1400" dirty="0"/>
                  <a:t>exento con la compra del paquete de Tecnología de Viaje</a:t>
                </a:r>
                <a:endParaRPr lang="en-US" sz="1400" dirty="0"/>
              </a:p>
            </p:txBody>
          </p:sp>
        </p:grpSp>
        <p:pic>
          <p:nvPicPr>
            <p:cNvPr id="27" name="Picture 26">
              <a:extLst>
                <a:ext uri="{FF2B5EF4-FFF2-40B4-BE49-F238E27FC236}">
                  <a16:creationId xmlns:a16="http://schemas.microsoft.com/office/drawing/2014/main" id="{D517D43D-0E41-CBE2-0B24-39E5F6817AA6}"/>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619299" y="2854403"/>
              <a:ext cx="307898" cy="307898"/>
            </a:xfrm>
            <a:prstGeom prst="rect">
              <a:avLst/>
            </a:prstGeom>
          </p:spPr>
        </p:pic>
      </p:grpSp>
      <p:grpSp>
        <p:nvGrpSpPr>
          <p:cNvPr id="32" name="Group 31">
            <a:extLst>
              <a:ext uri="{FF2B5EF4-FFF2-40B4-BE49-F238E27FC236}">
                <a16:creationId xmlns:a16="http://schemas.microsoft.com/office/drawing/2014/main" id="{4429A878-F8EF-7041-8708-6CFCAE31AE67}"/>
              </a:ext>
            </a:extLst>
          </p:cNvPr>
          <p:cNvGrpSpPr/>
          <p:nvPr/>
        </p:nvGrpSpPr>
        <p:grpSpPr>
          <a:xfrm>
            <a:off x="8256879" y="2580943"/>
            <a:ext cx="3367446" cy="2677414"/>
            <a:chOff x="89526" y="2772229"/>
            <a:chExt cx="3367446" cy="2677414"/>
          </a:xfrm>
        </p:grpSpPr>
        <p:grpSp>
          <p:nvGrpSpPr>
            <p:cNvPr id="33" name="Group 32">
              <a:extLst>
                <a:ext uri="{FF2B5EF4-FFF2-40B4-BE49-F238E27FC236}">
                  <a16:creationId xmlns:a16="http://schemas.microsoft.com/office/drawing/2014/main" id="{005264E0-DEC3-2FF2-1C48-136180D6B3F6}"/>
                </a:ext>
              </a:extLst>
            </p:cNvPr>
            <p:cNvGrpSpPr/>
            <p:nvPr/>
          </p:nvGrpSpPr>
          <p:grpSpPr>
            <a:xfrm>
              <a:off x="89526" y="2772229"/>
              <a:ext cx="3367446" cy="2677414"/>
              <a:chOff x="89526" y="2772229"/>
              <a:chExt cx="3367446" cy="2677414"/>
            </a:xfrm>
          </p:grpSpPr>
          <p:sp>
            <p:nvSpPr>
              <p:cNvPr id="35" name="Rectangle: Rounded Corners 34">
                <a:extLst>
                  <a:ext uri="{FF2B5EF4-FFF2-40B4-BE49-F238E27FC236}">
                    <a16:creationId xmlns:a16="http://schemas.microsoft.com/office/drawing/2014/main" id="{B22DE40A-B7FA-7669-306B-44699E640805}"/>
                  </a:ext>
                </a:extLst>
              </p:cNvPr>
              <p:cNvSpPr/>
              <p:nvPr/>
            </p:nvSpPr>
            <p:spPr>
              <a:xfrm>
                <a:off x="89526" y="2772229"/>
                <a:ext cx="3367446" cy="2677414"/>
              </a:xfrm>
              <a:prstGeom prst="roundRect">
                <a:avLst>
                  <a:gd name="adj" fmla="val 2712"/>
                </a:avLst>
              </a:prstGeom>
              <a:solidFill>
                <a:schemeClr val="bg1"/>
              </a:solidFill>
              <a:ln w="9525">
                <a:solidFill>
                  <a:srgbClr val="137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2160" dirty="0">
                  <a:solidFill>
                    <a:schemeClr val="tx1"/>
                  </a:solidFill>
                </a:endParaRPr>
              </a:p>
            </p:txBody>
          </p:sp>
          <p:sp>
            <p:nvSpPr>
              <p:cNvPr id="36" name="Rectangle: Rounded Corners 35">
                <a:extLst>
                  <a:ext uri="{FF2B5EF4-FFF2-40B4-BE49-F238E27FC236}">
                    <a16:creationId xmlns:a16="http://schemas.microsoft.com/office/drawing/2014/main" id="{E650AEC9-F4A2-0021-B89B-F4DEE1256BC5}"/>
                  </a:ext>
                </a:extLst>
              </p:cNvPr>
              <p:cNvSpPr/>
              <p:nvPr/>
            </p:nvSpPr>
            <p:spPr>
              <a:xfrm>
                <a:off x="89526" y="3287912"/>
                <a:ext cx="3367446" cy="659570"/>
              </a:xfrm>
              <a:prstGeom prst="roundRect">
                <a:avLst>
                  <a:gd name="adj" fmla="val 0"/>
                </a:avLst>
              </a:prstGeom>
              <a:solidFill>
                <a:srgbClr val="13728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sz="2160" dirty="0">
                  <a:solidFill>
                    <a:schemeClr val="tx1"/>
                  </a:solidFill>
                </a:endParaRPr>
              </a:p>
            </p:txBody>
          </p:sp>
          <p:sp>
            <p:nvSpPr>
              <p:cNvPr id="37" name="TextBox 36">
                <a:extLst>
                  <a:ext uri="{FF2B5EF4-FFF2-40B4-BE49-F238E27FC236}">
                    <a16:creationId xmlns:a16="http://schemas.microsoft.com/office/drawing/2014/main" id="{56B75F02-78B7-4729-33D1-A536A639CE9B}"/>
                  </a:ext>
                </a:extLst>
              </p:cNvPr>
              <p:cNvSpPr txBox="1"/>
              <p:nvPr/>
            </p:nvSpPr>
            <p:spPr>
              <a:xfrm>
                <a:off x="358756" y="3296388"/>
                <a:ext cx="2831518" cy="646331"/>
              </a:xfrm>
              <a:prstGeom prst="rect">
                <a:avLst/>
              </a:prstGeom>
              <a:noFill/>
            </p:spPr>
            <p:txBody>
              <a:bodyPr wrap="square" anchor="ctr" anchorCtr="0">
                <a:spAutoFit/>
              </a:bodyPr>
              <a:lstStyle/>
              <a:p>
                <a:pPr algn="ctr"/>
                <a:r>
                  <a:rPr lang="es-ES" b="1" dirty="0">
                    <a:solidFill>
                      <a:schemeClr val="bg1"/>
                    </a:solidFill>
                  </a:rPr>
                  <a:t>1er Aniversario 
Viaje de Recompensa</a:t>
                </a:r>
                <a:endParaRPr lang="en-US" b="1" dirty="0">
                  <a:solidFill>
                    <a:schemeClr val="bg1"/>
                  </a:solidFill>
                </a:endParaRPr>
              </a:p>
            </p:txBody>
          </p:sp>
          <p:sp>
            <p:nvSpPr>
              <p:cNvPr id="38" name="TextBox 37">
                <a:extLst>
                  <a:ext uri="{FF2B5EF4-FFF2-40B4-BE49-F238E27FC236}">
                    <a16:creationId xmlns:a16="http://schemas.microsoft.com/office/drawing/2014/main" id="{62761007-9DC0-F0FF-50EA-80DF3AA4FFD0}"/>
                  </a:ext>
                </a:extLst>
              </p:cNvPr>
              <p:cNvSpPr txBox="1"/>
              <p:nvPr/>
            </p:nvSpPr>
            <p:spPr>
              <a:xfrm>
                <a:off x="89526" y="4036039"/>
                <a:ext cx="3367446" cy="1170320"/>
              </a:xfrm>
              <a:prstGeom prst="rect">
                <a:avLst/>
              </a:prstGeom>
              <a:noFill/>
            </p:spPr>
            <p:txBody>
              <a:bodyPr wrap="square">
                <a:spAutoFit/>
              </a:bodyPr>
              <a:lstStyle/>
              <a:p>
                <a:pPr marL="176213" indent="-176213">
                  <a:lnSpc>
                    <a:spcPct val="120000"/>
                  </a:lnSpc>
                  <a:spcBef>
                    <a:spcPts val="500"/>
                  </a:spcBef>
                  <a:buSzPct val="80000"/>
                  <a:buFont typeface="Montserrat" panose="00000500000000000000" pitchFamily="50" charset="0"/>
                  <a:buChar char="›"/>
                </a:pPr>
                <a:r>
                  <a:rPr lang="es-ES" sz="1400" dirty="0"/>
                  <a:t>Hasta 7 noches de alojamiento en resorts a nivel mundial en el aniversario de 12 meses
Valor superior a </a:t>
                </a:r>
                <a:r>
                  <a:rPr lang="es-ES" sz="1400" b="1" dirty="0"/>
                  <a:t>$1,000</a:t>
                </a:r>
                <a:endParaRPr lang="en-US" sz="1400" b="1" dirty="0"/>
              </a:p>
            </p:txBody>
          </p:sp>
        </p:grpSp>
        <p:pic>
          <p:nvPicPr>
            <p:cNvPr id="34" name="Picture 33">
              <a:extLst>
                <a:ext uri="{FF2B5EF4-FFF2-40B4-BE49-F238E27FC236}">
                  <a16:creationId xmlns:a16="http://schemas.microsoft.com/office/drawing/2014/main" id="{2E6F5EC2-CA61-0F34-9F36-CA87FFE9070C}"/>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619299" y="2854403"/>
              <a:ext cx="307898" cy="307898"/>
            </a:xfrm>
            <a:prstGeom prst="rect">
              <a:avLst/>
            </a:prstGeom>
          </p:spPr>
        </p:pic>
      </p:grpSp>
      <p:sp>
        <p:nvSpPr>
          <p:cNvPr id="40" name="Rectangle 39">
            <a:extLst>
              <a:ext uri="{FF2B5EF4-FFF2-40B4-BE49-F238E27FC236}">
                <a16:creationId xmlns:a16="http://schemas.microsoft.com/office/drawing/2014/main" id="{9FE31171-98D0-911B-D7C3-AE6FEED9B5D2}"/>
              </a:ext>
            </a:extLst>
          </p:cNvPr>
          <p:cNvSpPr/>
          <p:nvPr/>
        </p:nvSpPr>
        <p:spPr>
          <a:xfrm>
            <a:off x="0" y="6803136"/>
            <a:ext cx="12192000" cy="54864"/>
          </a:xfrm>
          <a:prstGeom prst="rect">
            <a:avLst/>
          </a:prstGeom>
          <a:gradFill flip="none" rotWithShape="1">
            <a:gsLst>
              <a:gs pos="0">
                <a:srgbClr val="2FB4A9"/>
              </a:gs>
              <a:gs pos="100000">
                <a:srgbClr val="9D949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5F1C0E2-E1A0-26C3-A429-74D59F919AB4}"/>
              </a:ext>
            </a:extLst>
          </p:cNvPr>
          <p:cNvGrpSpPr/>
          <p:nvPr/>
        </p:nvGrpSpPr>
        <p:grpSpPr>
          <a:xfrm>
            <a:off x="0" y="5185323"/>
            <a:ext cx="12192000" cy="1492716"/>
            <a:chOff x="0" y="5130895"/>
            <a:chExt cx="12192000" cy="1492716"/>
          </a:xfrm>
        </p:grpSpPr>
        <p:sp>
          <p:nvSpPr>
            <p:cNvPr id="12" name="TextBox 11">
              <a:extLst>
                <a:ext uri="{FF2B5EF4-FFF2-40B4-BE49-F238E27FC236}">
                  <a16:creationId xmlns:a16="http://schemas.microsoft.com/office/drawing/2014/main" id="{9B84587C-24C9-5DE3-5DA0-7EA64A5C9C33}"/>
                </a:ext>
              </a:extLst>
            </p:cNvPr>
            <p:cNvSpPr txBox="1"/>
            <p:nvPr/>
          </p:nvSpPr>
          <p:spPr>
            <a:xfrm>
              <a:off x="3994149" y="5130895"/>
              <a:ext cx="4144671" cy="1492716"/>
            </a:xfrm>
            <a:prstGeom prst="rect">
              <a:avLst/>
            </a:prstGeom>
            <a:noFill/>
            <a:ln>
              <a:noFill/>
            </a:ln>
          </p:spPr>
          <p:txBody>
            <a:bodyPr wrap="square" anchor="ctr" anchorCtr="0">
              <a:spAutoFit/>
            </a:bodyPr>
            <a:lstStyle/>
            <a:p>
              <a:pPr algn="ctr">
                <a:lnSpc>
                  <a:spcPct val="130000"/>
                </a:lnSpc>
              </a:pPr>
              <a:r>
                <a:rPr lang="en-US" sz="2000" b="1" dirty="0" err="1">
                  <a:solidFill>
                    <a:srgbClr val="26B5AA"/>
                  </a:solidFill>
                </a:rPr>
                <a:t>Beneficio</a:t>
              </a:r>
              <a:r>
                <a:rPr lang="en-US" sz="2000" b="1" dirty="0">
                  <a:solidFill>
                    <a:srgbClr val="26B5AA"/>
                  </a:solidFill>
                </a:rPr>
                <a:t> </a:t>
              </a:r>
              <a:r>
                <a:rPr lang="en-US" sz="2000" b="1" dirty="0" err="1">
                  <a:solidFill>
                    <a:srgbClr val="26B5AA"/>
                  </a:solidFill>
                </a:rPr>
                <a:t>Adicional</a:t>
              </a:r>
              <a:endParaRPr lang="en-US" sz="2000" b="1" dirty="0">
                <a:solidFill>
                  <a:srgbClr val="26B5AA"/>
                </a:solidFill>
              </a:endParaRPr>
            </a:p>
            <a:p>
              <a:pPr algn="ctr"/>
              <a:r>
                <a:rPr lang="es-ES" sz="1600" b="1" dirty="0"/>
                <a:t>Califique para el 100% del plan de compensación</a:t>
              </a:r>
            </a:p>
            <a:p>
              <a:pPr algn="ctr">
                <a:spcBef>
                  <a:spcPts val="600"/>
                </a:spcBef>
              </a:pPr>
              <a:r>
                <a:rPr lang="es-ES" sz="1400" b="1" dirty="0">
                  <a:solidFill>
                    <a:srgbClr val="13728D"/>
                  </a:solidFill>
                </a:rPr>
                <a:t>Nunca se Pierda las Comisiones de su Equipo</a:t>
              </a:r>
              <a:endParaRPr lang="en-US" sz="1400" b="1" dirty="0">
                <a:solidFill>
                  <a:srgbClr val="13728D"/>
                </a:solidFill>
              </a:endParaRPr>
            </a:p>
          </p:txBody>
        </p:sp>
        <p:grpSp>
          <p:nvGrpSpPr>
            <p:cNvPr id="55" name="Group 54">
              <a:extLst>
                <a:ext uri="{FF2B5EF4-FFF2-40B4-BE49-F238E27FC236}">
                  <a16:creationId xmlns:a16="http://schemas.microsoft.com/office/drawing/2014/main" id="{1DEFB0C0-EC0E-3837-8C56-52E38CF9A81C}"/>
                </a:ext>
              </a:extLst>
            </p:cNvPr>
            <p:cNvGrpSpPr/>
            <p:nvPr/>
          </p:nvGrpSpPr>
          <p:grpSpPr>
            <a:xfrm>
              <a:off x="8197850" y="5467554"/>
              <a:ext cx="3994150" cy="864000"/>
              <a:chOff x="8523578" y="5415230"/>
              <a:chExt cx="3668422" cy="864000"/>
            </a:xfrm>
          </p:grpSpPr>
          <p:cxnSp>
            <p:nvCxnSpPr>
              <p:cNvPr id="48" name="Straight Connector 47">
                <a:extLst>
                  <a:ext uri="{FF2B5EF4-FFF2-40B4-BE49-F238E27FC236}">
                    <a16:creationId xmlns:a16="http://schemas.microsoft.com/office/drawing/2014/main" id="{3C449167-0A03-694C-82FA-0E475B8AA635}"/>
                  </a:ext>
                </a:extLst>
              </p:cNvPr>
              <p:cNvCxnSpPr>
                <a:cxnSpLocks/>
              </p:cNvCxnSpPr>
              <p:nvPr/>
            </p:nvCxnSpPr>
            <p:spPr>
              <a:xfrm>
                <a:off x="8523578" y="5415230"/>
                <a:ext cx="0" cy="864000"/>
              </a:xfrm>
              <a:prstGeom prst="line">
                <a:avLst/>
              </a:prstGeom>
              <a:ln w="28575">
                <a:solidFill>
                  <a:srgbClr val="26B5A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92C6DDB-7016-91EB-6BF4-350E2BBBA56E}"/>
                  </a:ext>
                </a:extLst>
              </p:cNvPr>
              <p:cNvCxnSpPr>
                <a:cxnSpLocks/>
              </p:cNvCxnSpPr>
              <p:nvPr/>
            </p:nvCxnSpPr>
            <p:spPr>
              <a:xfrm flipH="1">
                <a:off x="8523578" y="5847230"/>
                <a:ext cx="3668422" cy="0"/>
              </a:xfrm>
              <a:prstGeom prst="line">
                <a:avLst/>
              </a:prstGeom>
              <a:ln w="12700">
                <a:solidFill>
                  <a:srgbClr val="26B5AA"/>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8AA99337-3C89-4641-E730-C1C0DB4AE05F}"/>
                </a:ext>
              </a:extLst>
            </p:cNvPr>
            <p:cNvGrpSpPr/>
            <p:nvPr/>
          </p:nvGrpSpPr>
          <p:grpSpPr>
            <a:xfrm flipH="1">
              <a:off x="0" y="5467554"/>
              <a:ext cx="3994150" cy="864000"/>
              <a:chOff x="8523578" y="5415230"/>
              <a:chExt cx="3668422" cy="864000"/>
            </a:xfrm>
          </p:grpSpPr>
          <p:cxnSp>
            <p:nvCxnSpPr>
              <p:cNvPr id="62" name="Straight Connector 61">
                <a:extLst>
                  <a:ext uri="{FF2B5EF4-FFF2-40B4-BE49-F238E27FC236}">
                    <a16:creationId xmlns:a16="http://schemas.microsoft.com/office/drawing/2014/main" id="{4A2EDCB9-D449-D292-B698-D062D50AFC70}"/>
                  </a:ext>
                </a:extLst>
              </p:cNvPr>
              <p:cNvCxnSpPr>
                <a:cxnSpLocks/>
              </p:cNvCxnSpPr>
              <p:nvPr/>
            </p:nvCxnSpPr>
            <p:spPr>
              <a:xfrm>
                <a:off x="8523578" y="5415230"/>
                <a:ext cx="0" cy="864000"/>
              </a:xfrm>
              <a:prstGeom prst="line">
                <a:avLst/>
              </a:prstGeom>
              <a:ln w="28575">
                <a:solidFill>
                  <a:srgbClr val="26B5AA"/>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43E2603-23EA-2521-11FA-4011B88CAD43}"/>
                  </a:ext>
                </a:extLst>
              </p:cNvPr>
              <p:cNvCxnSpPr>
                <a:cxnSpLocks/>
              </p:cNvCxnSpPr>
              <p:nvPr/>
            </p:nvCxnSpPr>
            <p:spPr>
              <a:xfrm flipH="1">
                <a:off x="8523578" y="5847230"/>
                <a:ext cx="3668422" cy="0"/>
              </a:xfrm>
              <a:prstGeom prst="line">
                <a:avLst/>
              </a:prstGeom>
              <a:ln w="12700">
                <a:solidFill>
                  <a:srgbClr val="26B5AA"/>
                </a:solidFill>
              </a:ln>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1F32D190-F648-B363-3C2D-FDA5CB79BFB7}"/>
              </a:ext>
            </a:extLst>
          </p:cNvPr>
          <p:cNvGrpSpPr/>
          <p:nvPr/>
        </p:nvGrpSpPr>
        <p:grpSpPr>
          <a:xfrm>
            <a:off x="0" y="1078025"/>
            <a:ext cx="12192000" cy="837634"/>
            <a:chOff x="0" y="1009650"/>
            <a:chExt cx="12192000" cy="837634"/>
          </a:xfrm>
        </p:grpSpPr>
        <p:grpSp>
          <p:nvGrpSpPr>
            <p:cNvPr id="15" name="Group 14">
              <a:extLst>
                <a:ext uri="{FF2B5EF4-FFF2-40B4-BE49-F238E27FC236}">
                  <a16:creationId xmlns:a16="http://schemas.microsoft.com/office/drawing/2014/main" id="{82B8CBAF-691A-8D5F-8922-90B995006862}"/>
                </a:ext>
              </a:extLst>
            </p:cNvPr>
            <p:cNvGrpSpPr/>
            <p:nvPr/>
          </p:nvGrpSpPr>
          <p:grpSpPr>
            <a:xfrm>
              <a:off x="0" y="1023707"/>
              <a:ext cx="12192000" cy="823577"/>
              <a:chOff x="0" y="1388921"/>
              <a:chExt cx="12192000" cy="2094989"/>
            </a:xfrm>
          </p:grpSpPr>
          <p:pic>
            <p:nvPicPr>
              <p:cNvPr id="14" name="Picture 13">
                <a:extLst>
                  <a:ext uri="{FF2B5EF4-FFF2-40B4-BE49-F238E27FC236}">
                    <a16:creationId xmlns:a16="http://schemas.microsoft.com/office/drawing/2014/main" id="{7E3B7E30-271A-CB8B-E331-465355552358}"/>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0" y="1397122"/>
                <a:ext cx="12192000" cy="2084257"/>
              </a:xfrm>
              <a:prstGeom prst="rect">
                <a:avLst/>
              </a:prstGeom>
            </p:spPr>
          </p:pic>
          <p:sp>
            <p:nvSpPr>
              <p:cNvPr id="13" name="Rectangle 12">
                <a:extLst>
                  <a:ext uri="{FF2B5EF4-FFF2-40B4-BE49-F238E27FC236}">
                    <a16:creationId xmlns:a16="http://schemas.microsoft.com/office/drawing/2014/main" id="{43642AD2-F6CC-8B2C-5771-B5B2B0683D3E}"/>
                  </a:ext>
                </a:extLst>
              </p:cNvPr>
              <p:cNvSpPr/>
              <p:nvPr/>
            </p:nvSpPr>
            <p:spPr>
              <a:xfrm>
                <a:off x="0" y="1388921"/>
                <a:ext cx="12192000" cy="2094989"/>
              </a:xfrm>
              <a:prstGeom prst="rect">
                <a:avLst/>
              </a:prstGeom>
              <a:solidFill>
                <a:srgbClr val="13728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sp>
          <p:nvSpPr>
            <p:cNvPr id="4" name="TextBox 3">
              <a:extLst>
                <a:ext uri="{FF2B5EF4-FFF2-40B4-BE49-F238E27FC236}">
                  <a16:creationId xmlns:a16="http://schemas.microsoft.com/office/drawing/2014/main" id="{60AA661E-B50D-6242-5F6A-857E03FB8464}"/>
                </a:ext>
              </a:extLst>
            </p:cNvPr>
            <p:cNvSpPr txBox="1"/>
            <p:nvPr/>
          </p:nvSpPr>
          <p:spPr>
            <a:xfrm>
              <a:off x="252475" y="1009650"/>
              <a:ext cx="6126023" cy="779572"/>
            </a:xfrm>
            <a:prstGeom prst="rect">
              <a:avLst/>
            </a:prstGeom>
            <a:noFill/>
          </p:spPr>
          <p:txBody>
            <a:bodyPr wrap="square">
              <a:spAutoFit/>
            </a:bodyPr>
            <a:lstStyle/>
            <a:p>
              <a:pPr marL="176213" indent="-176213">
                <a:lnSpc>
                  <a:spcPct val="130000"/>
                </a:lnSpc>
                <a:buFont typeface="Montserrat" panose="00000500000000000000" pitchFamily="50" charset="0"/>
                <a:buChar char="›"/>
              </a:pPr>
              <a:r>
                <a:rPr lang="en-US" dirty="0">
                  <a:solidFill>
                    <a:schemeClr val="bg1"/>
                  </a:solidFill>
                </a:rPr>
                <a:t>Motor de </a:t>
              </a:r>
              <a:r>
                <a:rPr lang="en-US" dirty="0" err="1">
                  <a:solidFill>
                    <a:schemeClr val="bg1"/>
                  </a:solidFill>
                </a:rPr>
                <a:t>reservas</a:t>
              </a:r>
              <a:r>
                <a:rPr lang="en-US" dirty="0">
                  <a:solidFill>
                    <a:schemeClr val="bg1"/>
                  </a:solidFill>
                </a:rPr>
                <a:t> </a:t>
              </a:r>
              <a:r>
                <a:rPr lang="en-US" dirty="0" err="1">
                  <a:solidFill>
                    <a:schemeClr val="bg1"/>
                  </a:solidFill>
                </a:rPr>
                <a:t>orientado</a:t>
              </a:r>
              <a:r>
                <a:rPr lang="en-US" dirty="0">
                  <a:solidFill>
                    <a:schemeClr val="bg1"/>
                  </a:solidFill>
                </a:rPr>
                <a:t> al </a:t>
              </a:r>
              <a:r>
                <a:rPr lang="en-US" dirty="0" err="1">
                  <a:solidFill>
                    <a:schemeClr val="bg1"/>
                  </a:solidFill>
                </a:rPr>
                <a:t>consumidor</a:t>
              </a:r>
              <a:r>
                <a:rPr lang="en-US" dirty="0">
                  <a:solidFill>
                    <a:schemeClr val="bg1"/>
                  </a:solidFill>
                </a:rPr>
                <a:t>
</a:t>
              </a:r>
              <a:r>
                <a:rPr lang="en-US" dirty="0" err="1">
                  <a:solidFill>
                    <a:schemeClr val="bg1"/>
                  </a:solidFill>
                </a:rPr>
                <a:t>Página</a:t>
              </a:r>
              <a:r>
                <a:rPr lang="en-US" dirty="0">
                  <a:solidFill>
                    <a:schemeClr val="bg1"/>
                  </a:solidFill>
                </a:rPr>
                <a:t> de </a:t>
              </a:r>
              <a:r>
                <a:rPr lang="en-US" dirty="0" err="1">
                  <a:solidFill>
                    <a:schemeClr val="bg1"/>
                  </a:solidFill>
                </a:rPr>
                <a:t>descuentos</a:t>
              </a:r>
              <a:r>
                <a:rPr lang="en-US" dirty="0">
                  <a:solidFill>
                    <a:schemeClr val="bg1"/>
                  </a:solidFill>
                </a:rPr>
                <a:t> </a:t>
              </a:r>
              <a:r>
                <a:rPr lang="en-US" dirty="0" err="1">
                  <a:solidFill>
                    <a:schemeClr val="bg1"/>
                  </a:solidFill>
                </a:rPr>
                <a:t>protegida</a:t>
              </a:r>
              <a:r>
                <a:rPr lang="en-US" dirty="0">
                  <a:solidFill>
                    <a:schemeClr val="bg1"/>
                  </a:solidFill>
                </a:rPr>
                <a:t> </a:t>
              </a:r>
              <a:r>
                <a:rPr lang="en-US" dirty="0" err="1">
                  <a:solidFill>
                    <a:schemeClr val="bg1"/>
                  </a:solidFill>
                </a:rPr>
                <a:t>por</a:t>
              </a:r>
              <a:r>
                <a:rPr lang="en-US" dirty="0">
                  <a:solidFill>
                    <a:schemeClr val="bg1"/>
                  </a:solidFill>
                </a:rPr>
                <a:t> </a:t>
              </a:r>
              <a:r>
                <a:rPr lang="en-US" dirty="0" err="1">
                  <a:solidFill>
                    <a:schemeClr val="bg1"/>
                  </a:solidFill>
                </a:rPr>
                <a:t>contraseña</a:t>
              </a:r>
              <a:endParaRPr lang="en-US" dirty="0">
                <a:solidFill>
                  <a:schemeClr val="bg1"/>
                </a:solidFill>
              </a:endParaRPr>
            </a:p>
          </p:txBody>
        </p:sp>
        <p:sp>
          <p:nvSpPr>
            <p:cNvPr id="16" name="TextBox 15">
              <a:extLst>
                <a:ext uri="{FF2B5EF4-FFF2-40B4-BE49-F238E27FC236}">
                  <a16:creationId xmlns:a16="http://schemas.microsoft.com/office/drawing/2014/main" id="{8016189D-E660-FF04-54F9-E51CF4DE696E}"/>
                </a:ext>
              </a:extLst>
            </p:cNvPr>
            <p:cNvSpPr txBox="1"/>
            <p:nvPr/>
          </p:nvSpPr>
          <p:spPr>
            <a:xfrm>
              <a:off x="6647923" y="1404398"/>
              <a:ext cx="4976402" cy="369332"/>
            </a:xfrm>
            <a:prstGeom prst="rect">
              <a:avLst/>
            </a:prstGeom>
            <a:noFill/>
          </p:spPr>
          <p:txBody>
            <a:bodyPr wrap="square">
              <a:spAutoFit/>
            </a:bodyPr>
            <a:lstStyle/>
            <a:p>
              <a:pPr marL="176213" indent="-176213">
                <a:buFont typeface="Montserrat" panose="00000500000000000000" pitchFamily="50" charset="0"/>
                <a:buChar char="›"/>
              </a:pPr>
              <a:r>
                <a:rPr lang="es-ES" dirty="0">
                  <a:solidFill>
                    <a:schemeClr val="bg1"/>
                  </a:solidFill>
                </a:rPr>
                <a:t>Portal de Miembros que le ahorra más</a:t>
              </a:r>
              <a:endParaRPr lang="en-US" dirty="0">
                <a:solidFill>
                  <a:schemeClr val="bg1"/>
                </a:solidFill>
              </a:endParaRPr>
            </a:p>
          </p:txBody>
        </p:sp>
        <p:pic>
          <p:nvPicPr>
            <p:cNvPr id="66" name="Graphic 65">
              <a:extLst>
                <a:ext uri="{FF2B5EF4-FFF2-40B4-BE49-F238E27FC236}">
                  <a16:creationId xmlns:a16="http://schemas.microsoft.com/office/drawing/2014/main" id="{1FF7547C-F078-2BB2-BABA-47F6F0C886D0}"/>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287612" y="1070925"/>
              <a:ext cx="642502" cy="642502"/>
            </a:xfrm>
            <a:prstGeom prst="rect">
              <a:avLst/>
            </a:prstGeom>
          </p:spPr>
        </p:pic>
        <p:sp>
          <p:nvSpPr>
            <p:cNvPr id="9" name="TextBox 8">
              <a:extLst>
                <a:ext uri="{FF2B5EF4-FFF2-40B4-BE49-F238E27FC236}">
                  <a16:creationId xmlns:a16="http://schemas.microsoft.com/office/drawing/2014/main" id="{197F5A3C-3B1C-FC0A-9793-DF68126A6997}"/>
                </a:ext>
              </a:extLst>
            </p:cNvPr>
            <p:cNvSpPr txBox="1"/>
            <p:nvPr/>
          </p:nvSpPr>
          <p:spPr>
            <a:xfrm>
              <a:off x="6647923" y="1041725"/>
              <a:ext cx="4560825" cy="369332"/>
            </a:xfrm>
            <a:prstGeom prst="rect">
              <a:avLst/>
            </a:prstGeom>
            <a:noFill/>
          </p:spPr>
          <p:txBody>
            <a:bodyPr wrap="square">
              <a:spAutoFit/>
            </a:bodyPr>
            <a:lstStyle/>
            <a:p>
              <a:pPr marL="176213" indent="-176213">
                <a:buFont typeface="Montserrat" panose="00000500000000000000" pitchFamily="50" charset="0"/>
                <a:buChar char="›"/>
              </a:pPr>
              <a:r>
                <a:rPr lang="es-ES" dirty="0">
                  <a:solidFill>
                    <a:schemeClr val="bg1"/>
                  </a:solidFill>
                </a:rPr>
                <a:t>Acceso a viajes al por mayor</a:t>
              </a:r>
              <a:endParaRPr lang="en-US" dirty="0">
                <a:solidFill>
                  <a:schemeClr val="bg1"/>
                </a:solidFill>
              </a:endParaRPr>
            </a:p>
          </p:txBody>
        </p:sp>
      </p:grpSp>
      <p:sp>
        <p:nvSpPr>
          <p:cNvPr id="3" name="Rectangle 2">
            <a:extLst>
              <a:ext uri="{FF2B5EF4-FFF2-40B4-BE49-F238E27FC236}">
                <a16:creationId xmlns:a16="http://schemas.microsoft.com/office/drawing/2014/main" id="{D0459953-EBC7-867E-4EB8-2AA6F29023AE}"/>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D6CFB5D9-C41B-E0DF-14E4-01736ADC0432}"/>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DF5B3FF1-ACAB-83E0-A0ED-14F817A89044}"/>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33</a:t>
            </a:fld>
            <a:endParaRPr lang="en-US" dirty="0"/>
          </a:p>
        </p:txBody>
      </p:sp>
      <p:grpSp>
        <p:nvGrpSpPr>
          <p:cNvPr id="8" name="Group 7">
            <a:extLst>
              <a:ext uri="{FF2B5EF4-FFF2-40B4-BE49-F238E27FC236}">
                <a16:creationId xmlns:a16="http://schemas.microsoft.com/office/drawing/2014/main" id="{06D15028-46DD-DF3E-53E6-51A085F56602}"/>
              </a:ext>
            </a:extLst>
          </p:cNvPr>
          <p:cNvGrpSpPr/>
          <p:nvPr/>
        </p:nvGrpSpPr>
        <p:grpSpPr>
          <a:xfrm>
            <a:off x="-6352" y="2066469"/>
            <a:ext cx="12192000" cy="369332"/>
            <a:chOff x="0" y="3092957"/>
            <a:chExt cx="12192000" cy="369332"/>
          </a:xfrm>
        </p:grpSpPr>
        <p:sp>
          <p:nvSpPr>
            <p:cNvPr id="10" name="TextBox 9">
              <a:extLst>
                <a:ext uri="{FF2B5EF4-FFF2-40B4-BE49-F238E27FC236}">
                  <a16:creationId xmlns:a16="http://schemas.microsoft.com/office/drawing/2014/main" id="{9B478F69-134D-05C7-FD87-EFDB31E9B72C}"/>
                </a:ext>
              </a:extLst>
            </p:cNvPr>
            <p:cNvSpPr txBox="1"/>
            <p:nvPr/>
          </p:nvSpPr>
          <p:spPr>
            <a:xfrm>
              <a:off x="4412277" y="3092957"/>
              <a:ext cx="3367446" cy="369332"/>
            </a:xfrm>
            <a:prstGeom prst="rect">
              <a:avLst/>
            </a:prstGeom>
            <a:noFill/>
          </p:spPr>
          <p:txBody>
            <a:bodyPr wrap="square">
              <a:spAutoFit/>
            </a:bodyPr>
            <a:lstStyle/>
            <a:p>
              <a:pPr algn="ctr"/>
              <a:r>
                <a:rPr lang="en-US" b="1">
                  <a:solidFill>
                    <a:srgbClr val="2FB4A9"/>
                  </a:solidFill>
                </a:rPr>
                <a:t>VALOR ADICIONAL</a:t>
              </a:r>
              <a:endParaRPr lang="en-US" b="1" dirty="0">
                <a:solidFill>
                  <a:srgbClr val="2FB4A9"/>
                </a:solidFill>
              </a:endParaRPr>
            </a:p>
          </p:txBody>
        </p:sp>
        <p:cxnSp>
          <p:nvCxnSpPr>
            <p:cNvPr id="11" name="Straight Connector 10">
              <a:extLst>
                <a:ext uri="{FF2B5EF4-FFF2-40B4-BE49-F238E27FC236}">
                  <a16:creationId xmlns:a16="http://schemas.microsoft.com/office/drawing/2014/main" id="{87052714-B7DE-4567-2E7E-8E00F6FE218C}"/>
                </a:ext>
              </a:extLst>
            </p:cNvPr>
            <p:cNvCxnSpPr>
              <a:cxnSpLocks/>
            </p:cNvCxnSpPr>
            <p:nvPr/>
          </p:nvCxnSpPr>
          <p:spPr>
            <a:xfrm>
              <a:off x="7779723" y="3277623"/>
              <a:ext cx="4412277" cy="0"/>
            </a:xfrm>
            <a:prstGeom prst="line">
              <a:avLst/>
            </a:prstGeom>
            <a:ln>
              <a:solidFill>
                <a:srgbClr val="2FB4A9"/>
              </a:solidFill>
              <a:prstDash val="dashDot"/>
              <a:headEnd type="diamo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F8C23F7-1A50-F29F-4631-500C1CD527F4}"/>
                </a:ext>
              </a:extLst>
            </p:cNvPr>
            <p:cNvCxnSpPr>
              <a:cxnSpLocks/>
            </p:cNvCxnSpPr>
            <p:nvPr/>
          </p:nvCxnSpPr>
          <p:spPr>
            <a:xfrm flipH="1">
              <a:off x="0" y="3277623"/>
              <a:ext cx="4412277" cy="0"/>
            </a:xfrm>
            <a:prstGeom prst="line">
              <a:avLst/>
            </a:prstGeom>
            <a:ln>
              <a:solidFill>
                <a:srgbClr val="2FB4A9"/>
              </a:solidFill>
              <a:prstDash val="dashDot"/>
              <a:headEnd type="diamond"/>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BB2927C7-88A1-5BE0-1CE7-ACE497699762}"/>
              </a:ext>
            </a:extLst>
          </p:cNvPr>
          <p:cNvCxnSpPr>
            <a:cxnSpLocks/>
          </p:cNvCxnSpPr>
          <p:nvPr/>
        </p:nvCxnSpPr>
        <p:spPr>
          <a:xfrm>
            <a:off x="2655971" y="6649607"/>
            <a:ext cx="896112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463C38C-62B4-6128-8821-D47615F5A890}"/>
              </a:ext>
            </a:extLst>
          </p:cNvPr>
          <p:cNvSpPr txBox="1"/>
          <p:nvPr/>
        </p:nvSpPr>
        <p:spPr>
          <a:xfrm>
            <a:off x="-1" y="6541885"/>
            <a:ext cx="3133494" cy="215444"/>
          </a:xfrm>
          <a:prstGeom prst="rect">
            <a:avLst/>
          </a:prstGeom>
          <a:solidFill>
            <a:srgbClr val="F7F7F7"/>
          </a:solid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24085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dissolve">
                                      <p:cBhvr>
                                        <p:cTn id="2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1C5FC6A-4CA7-C514-BAC8-5342E5DF395A}"/>
              </a:ext>
            </a:extLst>
          </p:cNvPr>
          <p:cNvGrpSpPr/>
          <p:nvPr/>
        </p:nvGrpSpPr>
        <p:grpSpPr>
          <a:xfrm>
            <a:off x="7794171" y="0"/>
            <a:ext cx="4397829" cy="6858000"/>
            <a:chOff x="7794171" y="0"/>
            <a:chExt cx="4397829" cy="6858000"/>
          </a:xfrm>
        </p:grpSpPr>
        <p:pic>
          <p:nvPicPr>
            <p:cNvPr id="35" name="Picture 34">
              <a:extLst>
                <a:ext uri="{FF2B5EF4-FFF2-40B4-BE49-F238E27FC236}">
                  <a16:creationId xmlns:a16="http://schemas.microsoft.com/office/drawing/2014/main" id="{D02273B9-6551-36ED-7AE9-D2E826A9210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956318" y="0"/>
              <a:ext cx="4235682" cy="6858000"/>
            </a:xfrm>
            <a:prstGeom prst="rect">
              <a:avLst/>
            </a:prstGeom>
          </p:spPr>
        </p:pic>
        <p:sp>
          <p:nvSpPr>
            <p:cNvPr id="36" name="Rectangle 35">
              <a:extLst>
                <a:ext uri="{FF2B5EF4-FFF2-40B4-BE49-F238E27FC236}">
                  <a16:creationId xmlns:a16="http://schemas.microsoft.com/office/drawing/2014/main" id="{98F77A11-AAB4-60F6-2742-B4EFBD5378C4}"/>
                </a:ext>
              </a:extLst>
            </p:cNvPr>
            <p:cNvSpPr/>
            <p:nvPr/>
          </p:nvSpPr>
          <p:spPr>
            <a:xfrm>
              <a:off x="7794171" y="0"/>
              <a:ext cx="4397829" cy="6858000"/>
            </a:xfrm>
            <a:prstGeom prst="rect">
              <a:avLst/>
            </a:prstGeom>
            <a:gradFill>
              <a:gsLst>
                <a:gs pos="0">
                  <a:schemeClr val="bg1"/>
                </a:gs>
                <a:gs pos="100000">
                  <a:schemeClr val="bg1">
                    <a:alpha val="78000"/>
                  </a:schemeClr>
                </a:gs>
                <a:gs pos="72000">
                  <a:srgbClr val="FFFFFF">
                    <a:alpha val="83000"/>
                  </a:srgbClr>
                </a:gs>
                <a:gs pos="38000">
                  <a:schemeClr val="bg1">
                    <a:alpha val="9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B8D66787-7500-4F80-85EB-76D07FF63822}"/>
              </a:ext>
            </a:extLst>
          </p:cNvPr>
          <p:cNvSpPr>
            <a:spLocks noGrp="1"/>
          </p:cNvSpPr>
          <p:nvPr>
            <p:ph type="body" sz="quarter" idx="10"/>
          </p:nvPr>
        </p:nvSpPr>
        <p:spPr/>
        <p:txBody>
          <a:bodyPr/>
          <a:lstStyle/>
          <a:p>
            <a:r>
              <a:rPr lang="en-US" dirty="0"/>
              <a:t>3 </a:t>
            </a:r>
            <a:r>
              <a:rPr lang="en-US" dirty="0" err="1"/>
              <a:t>Tipos</a:t>
            </a:r>
            <a:r>
              <a:rPr lang="en-US" dirty="0"/>
              <a:t> de Personas</a:t>
            </a:r>
          </a:p>
        </p:txBody>
      </p:sp>
      <p:sp>
        <p:nvSpPr>
          <p:cNvPr id="3" name="Oval 2">
            <a:extLst>
              <a:ext uri="{FF2B5EF4-FFF2-40B4-BE49-F238E27FC236}">
                <a16:creationId xmlns:a16="http://schemas.microsoft.com/office/drawing/2014/main" id="{0B314724-CA74-AEB8-3C1A-5092709A6F7B}"/>
              </a:ext>
            </a:extLst>
          </p:cNvPr>
          <p:cNvSpPr/>
          <p:nvPr/>
        </p:nvSpPr>
        <p:spPr>
          <a:xfrm>
            <a:off x="359331" y="1959583"/>
            <a:ext cx="2938712" cy="2938711"/>
          </a:xfrm>
          <a:prstGeom prst="ellipse">
            <a:avLst/>
          </a:prstGeom>
          <a:solidFill>
            <a:schemeClr val="bg1">
              <a:lumMod val="8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9D2A0B3-C2EF-FC43-D6AD-5378884B09C2}"/>
              </a:ext>
            </a:extLst>
          </p:cNvPr>
          <p:cNvCxnSpPr>
            <a:cxnSpLocks/>
          </p:cNvCxnSpPr>
          <p:nvPr/>
        </p:nvCxnSpPr>
        <p:spPr>
          <a:xfrm flipH="1">
            <a:off x="3500518" y="1704133"/>
            <a:ext cx="599144" cy="0"/>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9077850E-9625-52AA-34C0-C02F90C4BA3A}"/>
              </a:ext>
            </a:extLst>
          </p:cNvPr>
          <p:cNvCxnSpPr>
            <a:cxnSpLocks/>
          </p:cNvCxnSpPr>
          <p:nvPr/>
        </p:nvCxnSpPr>
        <p:spPr>
          <a:xfrm flipH="1">
            <a:off x="2924652" y="1704375"/>
            <a:ext cx="583821" cy="493608"/>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sp>
        <p:nvSpPr>
          <p:cNvPr id="9" name="Oval 8">
            <a:extLst>
              <a:ext uri="{FF2B5EF4-FFF2-40B4-BE49-F238E27FC236}">
                <a16:creationId xmlns:a16="http://schemas.microsoft.com/office/drawing/2014/main" id="{49164E63-8858-26E5-D1ED-BF33521C6F5E}"/>
              </a:ext>
            </a:extLst>
          </p:cNvPr>
          <p:cNvSpPr/>
          <p:nvPr/>
        </p:nvSpPr>
        <p:spPr>
          <a:xfrm>
            <a:off x="252475" y="1851772"/>
            <a:ext cx="3140686" cy="31406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DC7F852-2BCF-9F91-5371-20C2F27A8C71}"/>
              </a:ext>
            </a:extLst>
          </p:cNvPr>
          <p:cNvSpPr/>
          <p:nvPr/>
        </p:nvSpPr>
        <p:spPr>
          <a:xfrm>
            <a:off x="2834269" y="2180425"/>
            <a:ext cx="114106" cy="114106"/>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4E3FF504-7F04-AF27-3DB3-2E391F69C259}"/>
              </a:ext>
            </a:extLst>
          </p:cNvPr>
          <p:cNvGrpSpPr/>
          <p:nvPr/>
        </p:nvGrpSpPr>
        <p:grpSpPr>
          <a:xfrm>
            <a:off x="4122390" y="1201236"/>
            <a:ext cx="898327" cy="898327"/>
            <a:chOff x="3333308" y="1259767"/>
            <a:chExt cx="1139526" cy="1139526"/>
          </a:xfrm>
        </p:grpSpPr>
        <p:sp>
          <p:nvSpPr>
            <p:cNvPr id="30" name="Oval 29">
              <a:extLst>
                <a:ext uri="{FF2B5EF4-FFF2-40B4-BE49-F238E27FC236}">
                  <a16:creationId xmlns:a16="http://schemas.microsoft.com/office/drawing/2014/main" id="{3FBF5488-C868-3720-0B05-D5194884FB17}"/>
                </a:ext>
              </a:extLst>
            </p:cNvPr>
            <p:cNvSpPr/>
            <p:nvPr/>
          </p:nvSpPr>
          <p:spPr>
            <a:xfrm>
              <a:off x="3333308" y="1259767"/>
              <a:ext cx="1139526" cy="113952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F0249DFE-CC20-9379-3C10-54EC9601525C}"/>
                </a:ext>
              </a:extLst>
            </p:cNvPr>
            <p:cNvSpPr/>
            <p:nvPr/>
          </p:nvSpPr>
          <p:spPr>
            <a:xfrm>
              <a:off x="3471330" y="1405520"/>
              <a:ext cx="863479" cy="863479"/>
            </a:xfrm>
            <a:prstGeom prst="ellipse">
              <a:avLst/>
            </a:prstGeom>
            <a:solidFill>
              <a:srgbClr val="1372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EC7186FE-FA7D-6DD3-1F3E-98CDA2DDD860}"/>
              </a:ext>
            </a:extLst>
          </p:cNvPr>
          <p:cNvGrpSpPr/>
          <p:nvPr/>
        </p:nvGrpSpPr>
        <p:grpSpPr>
          <a:xfrm flipV="1">
            <a:off x="2875528" y="4504477"/>
            <a:ext cx="1265391" cy="578140"/>
            <a:chOff x="5709723" y="1441763"/>
            <a:chExt cx="1343452" cy="613805"/>
          </a:xfrm>
        </p:grpSpPr>
        <p:cxnSp>
          <p:nvCxnSpPr>
            <p:cNvPr id="27" name="Straight Connector 26">
              <a:extLst>
                <a:ext uri="{FF2B5EF4-FFF2-40B4-BE49-F238E27FC236}">
                  <a16:creationId xmlns:a16="http://schemas.microsoft.com/office/drawing/2014/main" id="{F94FBB8A-1087-8A8E-BF26-E61C1AD8A142}"/>
                </a:ext>
              </a:extLst>
            </p:cNvPr>
            <p:cNvCxnSpPr>
              <a:cxnSpLocks/>
            </p:cNvCxnSpPr>
            <p:nvPr/>
          </p:nvCxnSpPr>
          <p:spPr>
            <a:xfrm flipH="1">
              <a:off x="6417070" y="1444781"/>
              <a:ext cx="636105" cy="0"/>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8DCD3AF9-7431-66C8-7F66-9451E7B0B1E9}"/>
                </a:ext>
              </a:extLst>
            </p:cNvPr>
            <p:cNvCxnSpPr>
              <a:cxnSpLocks/>
            </p:cNvCxnSpPr>
            <p:nvPr/>
          </p:nvCxnSpPr>
          <p:spPr>
            <a:xfrm flipH="1">
              <a:off x="5801429" y="1441763"/>
              <a:ext cx="619837" cy="524057"/>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sp>
          <p:nvSpPr>
            <p:cNvPr id="29" name="Oval 28">
              <a:extLst>
                <a:ext uri="{FF2B5EF4-FFF2-40B4-BE49-F238E27FC236}">
                  <a16:creationId xmlns:a16="http://schemas.microsoft.com/office/drawing/2014/main" id="{6676FED1-0A0D-E477-6487-C274229B3D86}"/>
                </a:ext>
              </a:extLst>
            </p:cNvPr>
            <p:cNvSpPr/>
            <p:nvPr/>
          </p:nvSpPr>
          <p:spPr>
            <a:xfrm>
              <a:off x="5709723" y="1934423"/>
              <a:ext cx="121145" cy="121145"/>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DB60F4E3-9352-30E0-68A7-CE8956AB9414}"/>
              </a:ext>
            </a:extLst>
          </p:cNvPr>
          <p:cNvGrpSpPr/>
          <p:nvPr/>
        </p:nvGrpSpPr>
        <p:grpSpPr>
          <a:xfrm>
            <a:off x="4122390" y="4602507"/>
            <a:ext cx="898329" cy="898329"/>
            <a:chOff x="3283895" y="3953996"/>
            <a:chExt cx="1139526" cy="1139526"/>
          </a:xfrm>
        </p:grpSpPr>
        <p:sp>
          <p:nvSpPr>
            <p:cNvPr id="25" name="Oval 24">
              <a:extLst>
                <a:ext uri="{FF2B5EF4-FFF2-40B4-BE49-F238E27FC236}">
                  <a16:creationId xmlns:a16="http://schemas.microsoft.com/office/drawing/2014/main" id="{CDAE442D-321E-551A-A016-15E911F9B39A}"/>
                </a:ext>
              </a:extLst>
            </p:cNvPr>
            <p:cNvSpPr/>
            <p:nvPr/>
          </p:nvSpPr>
          <p:spPr>
            <a:xfrm>
              <a:off x="3283895" y="3953996"/>
              <a:ext cx="1139526" cy="113952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0D81A29E-FE92-F613-3696-5B3A01F72497}"/>
                </a:ext>
              </a:extLst>
            </p:cNvPr>
            <p:cNvSpPr/>
            <p:nvPr/>
          </p:nvSpPr>
          <p:spPr>
            <a:xfrm>
              <a:off x="3421918" y="4099749"/>
              <a:ext cx="863479" cy="863479"/>
            </a:xfrm>
            <a:prstGeom prst="ellipse">
              <a:avLst/>
            </a:prstGeom>
            <a:solidFill>
              <a:srgbClr val="13728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 name="Straight Connector 13">
            <a:extLst>
              <a:ext uri="{FF2B5EF4-FFF2-40B4-BE49-F238E27FC236}">
                <a16:creationId xmlns:a16="http://schemas.microsoft.com/office/drawing/2014/main" id="{D65292C5-0794-6FBA-678D-5E2EAE7542F6}"/>
              </a:ext>
            </a:extLst>
          </p:cNvPr>
          <p:cNvCxnSpPr>
            <a:cxnSpLocks/>
            <a:endCxn id="15" idx="6"/>
          </p:cNvCxnSpPr>
          <p:nvPr/>
        </p:nvCxnSpPr>
        <p:spPr>
          <a:xfrm flipH="1">
            <a:off x="3461952" y="3364578"/>
            <a:ext cx="644193" cy="2"/>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sp>
        <p:nvSpPr>
          <p:cNvPr id="15" name="Oval 14">
            <a:extLst>
              <a:ext uri="{FF2B5EF4-FFF2-40B4-BE49-F238E27FC236}">
                <a16:creationId xmlns:a16="http://schemas.microsoft.com/office/drawing/2014/main" id="{42FA50E5-81F3-5728-9849-9BEDB37FE363}"/>
              </a:ext>
            </a:extLst>
          </p:cNvPr>
          <p:cNvSpPr/>
          <p:nvPr/>
        </p:nvSpPr>
        <p:spPr>
          <a:xfrm>
            <a:off x="3347846" y="3307526"/>
            <a:ext cx="114106" cy="114106"/>
          </a:xfrm>
          <a:prstGeom prst="ellipse">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64FFFE6B-AB79-B807-FDEF-B9FCE75A0208}"/>
              </a:ext>
            </a:extLst>
          </p:cNvPr>
          <p:cNvGrpSpPr/>
          <p:nvPr/>
        </p:nvGrpSpPr>
        <p:grpSpPr>
          <a:xfrm>
            <a:off x="4122390" y="2897899"/>
            <a:ext cx="898327" cy="898327"/>
            <a:chOff x="3329209" y="2606882"/>
            <a:chExt cx="1139526" cy="1139526"/>
          </a:xfrm>
        </p:grpSpPr>
        <p:sp>
          <p:nvSpPr>
            <p:cNvPr id="23" name="Oval 22">
              <a:extLst>
                <a:ext uri="{FF2B5EF4-FFF2-40B4-BE49-F238E27FC236}">
                  <a16:creationId xmlns:a16="http://schemas.microsoft.com/office/drawing/2014/main" id="{CBFBE7D9-3C18-DBE7-B633-AD0002C16409}"/>
                </a:ext>
              </a:extLst>
            </p:cNvPr>
            <p:cNvSpPr/>
            <p:nvPr/>
          </p:nvSpPr>
          <p:spPr>
            <a:xfrm>
              <a:off x="3329209" y="2606882"/>
              <a:ext cx="1139526" cy="113952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4096818-1BF6-EE4A-270C-02126CDC801A}"/>
                </a:ext>
              </a:extLst>
            </p:cNvPr>
            <p:cNvSpPr/>
            <p:nvPr/>
          </p:nvSpPr>
          <p:spPr>
            <a:xfrm>
              <a:off x="3467232" y="2752635"/>
              <a:ext cx="863479" cy="863479"/>
            </a:xfrm>
            <a:prstGeom prst="ellipse">
              <a:avLst/>
            </a:prstGeom>
            <a:solidFill>
              <a:srgbClr val="26B5A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id="{88736F43-19FF-18DD-0554-5B8C79B1D571}"/>
              </a:ext>
            </a:extLst>
          </p:cNvPr>
          <p:cNvPicPr>
            <a:picLocks noChangeAspect="1"/>
          </p:cNvPicPr>
          <p:nvPr/>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4397345" y="3171789"/>
            <a:ext cx="348419" cy="348418"/>
          </a:xfrm>
          <a:prstGeom prst="rect">
            <a:avLst/>
          </a:prstGeom>
        </p:spPr>
      </p:pic>
      <p:pic>
        <p:nvPicPr>
          <p:cNvPr id="18" name="Picture 17">
            <a:extLst>
              <a:ext uri="{FF2B5EF4-FFF2-40B4-BE49-F238E27FC236}">
                <a16:creationId xmlns:a16="http://schemas.microsoft.com/office/drawing/2014/main" id="{4A935850-0A19-7861-B827-80373A3518DE}"/>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p:blipFill>
        <p:spPr>
          <a:xfrm>
            <a:off x="4375268" y="4855386"/>
            <a:ext cx="392572" cy="392572"/>
          </a:xfrm>
          <a:prstGeom prst="rect">
            <a:avLst/>
          </a:prstGeom>
        </p:spPr>
      </p:pic>
      <p:pic>
        <p:nvPicPr>
          <p:cNvPr id="19" name="Picture 18">
            <a:extLst>
              <a:ext uri="{FF2B5EF4-FFF2-40B4-BE49-F238E27FC236}">
                <a16:creationId xmlns:a16="http://schemas.microsoft.com/office/drawing/2014/main" id="{524B5730-DBB4-2910-B9B8-9511B885DA6C}"/>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a:stretch/>
        </p:blipFill>
        <p:spPr>
          <a:xfrm>
            <a:off x="4375268" y="1454112"/>
            <a:ext cx="392572" cy="392572"/>
          </a:xfrm>
          <a:prstGeom prst="rect">
            <a:avLst/>
          </a:prstGeom>
        </p:spPr>
      </p:pic>
      <p:sp>
        <p:nvSpPr>
          <p:cNvPr id="20" name="TextBox 19">
            <a:extLst>
              <a:ext uri="{FF2B5EF4-FFF2-40B4-BE49-F238E27FC236}">
                <a16:creationId xmlns:a16="http://schemas.microsoft.com/office/drawing/2014/main" id="{3BA7251B-8496-A584-7F40-C70983A6D0AA}"/>
              </a:ext>
            </a:extLst>
          </p:cNvPr>
          <p:cNvSpPr txBox="1"/>
          <p:nvPr/>
        </p:nvSpPr>
        <p:spPr>
          <a:xfrm>
            <a:off x="5197341" y="1196452"/>
            <a:ext cx="4235683" cy="928844"/>
          </a:xfrm>
          <a:prstGeom prst="rect">
            <a:avLst/>
          </a:prstGeom>
          <a:noFill/>
        </p:spPr>
        <p:txBody>
          <a:bodyPr wrap="square">
            <a:spAutoFit/>
          </a:bodyPr>
          <a:lstStyle/>
          <a:p>
            <a:pPr>
              <a:lnSpc>
                <a:spcPct val="130000"/>
              </a:lnSpc>
            </a:pPr>
            <a:r>
              <a:rPr lang="es-ES" sz="2200" dirty="0"/>
              <a:t>Interesados en ahorrar dinero en viajes</a:t>
            </a:r>
            <a:endParaRPr lang="en-US" sz="2200" dirty="0"/>
          </a:p>
        </p:txBody>
      </p:sp>
      <p:sp>
        <p:nvSpPr>
          <p:cNvPr id="21" name="TextBox 20">
            <a:extLst>
              <a:ext uri="{FF2B5EF4-FFF2-40B4-BE49-F238E27FC236}">
                <a16:creationId xmlns:a16="http://schemas.microsoft.com/office/drawing/2014/main" id="{32A7A0B9-3E3A-662A-8817-2D40C52D86EE}"/>
              </a:ext>
            </a:extLst>
          </p:cNvPr>
          <p:cNvSpPr txBox="1"/>
          <p:nvPr/>
        </p:nvSpPr>
        <p:spPr>
          <a:xfrm>
            <a:off x="5197341" y="2875369"/>
            <a:ext cx="4383496" cy="928844"/>
          </a:xfrm>
          <a:prstGeom prst="rect">
            <a:avLst/>
          </a:prstGeom>
          <a:noFill/>
        </p:spPr>
        <p:txBody>
          <a:bodyPr wrap="square">
            <a:spAutoFit/>
          </a:bodyPr>
          <a:lstStyle/>
          <a:p>
            <a:pPr>
              <a:lnSpc>
                <a:spcPct val="130000"/>
              </a:lnSpc>
            </a:pPr>
            <a:r>
              <a:rPr lang="es-ES" sz="2200" dirty="0"/>
              <a:t>Interesados en ganar dinero, pero tienen preguntas</a:t>
            </a:r>
            <a:endParaRPr lang="en-US" sz="2200" dirty="0"/>
          </a:p>
        </p:txBody>
      </p:sp>
      <p:sp>
        <p:nvSpPr>
          <p:cNvPr id="22" name="TextBox 21">
            <a:extLst>
              <a:ext uri="{FF2B5EF4-FFF2-40B4-BE49-F238E27FC236}">
                <a16:creationId xmlns:a16="http://schemas.microsoft.com/office/drawing/2014/main" id="{5A8B24D8-BD5A-81C2-099B-027AD5088E4A}"/>
              </a:ext>
            </a:extLst>
          </p:cNvPr>
          <p:cNvSpPr txBox="1"/>
          <p:nvPr/>
        </p:nvSpPr>
        <p:spPr>
          <a:xfrm>
            <a:off x="5197341" y="4820809"/>
            <a:ext cx="5193914" cy="430887"/>
          </a:xfrm>
          <a:prstGeom prst="rect">
            <a:avLst/>
          </a:prstGeom>
          <a:noFill/>
        </p:spPr>
        <p:txBody>
          <a:bodyPr wrap="square">
            <a:spAutoFit/>
          </a:bodyPr>
          <a:lstStyle/>
          <a:p>
            <a:r>
              <a:rPr lang="en-US" sz="2200" dirty="0" err="1"/>
              <a:t>Listos</a:t>
            </a:r>
            <a:r>
              <a:rPr lang="en-US" sz="2200" dirty="0"/>
              <a:t> para </a:t>
            </a:r>
            <a:r>
              <a:rPr lang="en-US" sz="2200" dirty="0" err="1"/>
              <a:t>comenzar</a:t>
            </a:r>
            <a:endParaRPr lang="en-US" sz="2200" dirty="0"/>
          </a:p>
        </p:txBody>
      </p:sp>
      <p:grpSp>
        <p:nvGrpSpPr>
          <p:cNvPr id="44" name="Group 43">
            <a:extLst>
              <a:ext uri="{FF2B5EF4-FFF2-40B4-BE49-F238E27FC236}">
                <a16:creationId xmlns:a16="http://schemas.microsoft.com/office/drawing/2014/main" id="{93FFD43E-455B-DFDD-89DA-E18440C64A52}"/>
              </a:ext>
            </a:extLst>
          </p:cNvPr>
          <p:cNvGrpSpPr/>
          <p:nvPr/>
        </p:nvGrpSpPr>
        <p:grpSpPr>
          <a:xfrm>
            <a:off x="989814" y="5879455"/>
            <a:ext cx="9891650" cy="541018"/>
            <a:chOff x="989814" y="6050905"/>
            <a:chExt cx="9891650" cy="541018"/>
          </a:xfrm>
        </p:grpSpPr>
        <p:sp>
          <p:nvSpPr>
            <p:cNvPr id="34" name="Rectangle: Rounded Corners 33">
              <a:extLst>
                <a:ext uri="{FF2B5EF4-FFF2-40B4-BE49-F238E27FC236}">
                  <a16:creationId xmlns:a16="http://schemas.microsoft.com/office/drawing/2014/main" id="{16B72FD5-97EA-C76B-6246-8B47B85D357E}"/>
                </a:ext>
              </a:extLst>
            </p:cNvPr>
            <p:cNvSpPr/>
            <p:nvPr/>
          </p:nvSpPr>
          <p:spPr>
            <a:xfrm>
              <a:off x="989814" y="6050905"/>
              <a:ext cx="9891650" cy="541018"/>
            </a:xfrm>
            <a:prstGeom prst="roundRect">
              <a:avLst/>
            </a:prstGeom>
            <a:solidFill>
              <a:schemeClr val="bg1"/>
            </a:solidFill>
            <a:ln>
              <a:noFill/>
            </a:ln>
            <a:effectLst>
              <a:outerShdw blurRad="381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3" name="TextBox 32">
              <a:extLst>
                <a:ext uri="{FF2B5EF4-FFF2-40B4-BE49-F238E27FC236}">
                  <a16:creationId xmlns:a16="http://schemas.microsoft.com/office/drawing/2014/main" id="{7C6BEDCD-FF55-0D3B-5D3B-B8679C5741E1}"/>
                </a:ext>
              </a:extLst>
            </p:cNvPr>
            <p:cNvSpPr txBox="1"/>
            <p:nvPr/>
          </p:nvSpPr>
          <p:spPr>
            <a:xfrm>
              <a:off x="2886068" y="6114935"/>
              <a:ext cx="6099142" cy="400110"/>
            </a:xfrm>
            <a:prstGeom prst="rect">
              <a:avLst/>
            </a:prstGeom>
            <a:noFill/>
          </p:spPr>
          <p:txBody>
            <a:bodyPr wrap="square">
              <a:spAutoFit/>
            </a:bodyPr>
            <a:lstStyle/>
            <a:p>
              <a:pPr algn="ctr"/>
              <a:r>
                <a:rPr lang="en-US" sz="2000" b="1">
                  <a:solidFill>
                    <a:srgbClr val="2FB4A9"/>
                  </a:solidFill>
                </a:rPr>
                <a:t>¡Bienvenido a Surge365!</a:t>
              </a:r>
              <a:endParaRPr lang="en-US" sz="2000" b="1" dirty="0">
                <a:solidFill>
                  <a:srgbClr val="2FB4A9"/>
                </a:solidFill>
              </a:endParaRPr>
            </a:p>
          </p:txBody>
        </p:sp>
      </p:grpSp>
      <p:pic>
        <p:nvPicPr>
          <p:cNvPr id="45" name="Picture 44" descr="A blue and black logo&#10;&#10;Description automatically generated">
            <a:extLst>
              <a:ext uri="{FF2B5EF4-FFF2-40B4-BE49-F238E27FC236}">
                <a16:creationId xmlns:a16="http://schemas.microsoft.com/office/drawing/2014/main" id="{62F72517-32B6-DD43-9BAC-4B1ADFA4CA1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593560" y="361785"/>
            <a:ext cx="1288880" cy="529044"/>
          </a:xfrm>
          <a:prstGeom prst="rect">
            <a:avLst/>
          </a:prstGeom>
        </p:spPr>
      </p:pic>
      <p:pic>
        <p:nvPicPr>
          <p:cNvPr id="49" name="Picture 48">
            <a:extLst>
              <a:ext uri="{FF2B5EF4-FFF2-40B4-BE49-F238E27FC236}">
                <a16:creationId xmlns:a16="http://schemas.microsoft.com/office/drawing/2014/main" id="{3356B989-48D6-2B51-25B5-0CA0C9DBE13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56673" y="2150551"/>
            <a:ext cx="2514572" cy="2514572"/>
          </a:xfrm>
          <a:custGeom>
            <a:avLst/>
            <a:gdLst>
              <a:gd name="connsiteX0" fmla="*/ 1108807 w 2217614"/>
              <a:gd name="connsiteY0" fmla="*/ 0 h 2217614"/>
              <a:gd name="connsiteX1" fmla="*/ 2217614 w 2217614"/>
              <a:gd name="connsiteY1" fmla="*/ 1108807 h 2217614"/>
              <a:gd name="connsiteX2" fmla="*/ 1108807 w 2217614"/>
              <a:gd name="connsiteY2" fmla="*/ 2217614 h 2217614"/>
              <a:gd name="connsiteX3" fmla="*/ 0 w 2217614"/>
              <a:gd name="connsiteY3" fmla="*/ 1108807 h 2217614"/>
              <a:gd name="connsiteX4" fmla="*/ 1108807 w 2217614"/>
              <a:gd name="connsiteY4" fmla="*/ 0 h 221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614" h="2217614">
                <a:moveTo>
                  <a:pt x="1108807" y="0"/>
                </a:moveTo>
                <a:cubicBezTo>
                  <a:pt x="1721184" y="0"/>
                  <a:pt x="2217614" y="496430"/>
                  <a:pt x="2217614" y="1108807"/>
                </a:cubicBezTo>
                <a:cubicBezTo>
                  <a:pt x="2217614" y="1721184"/>
                  <a:pt x="1721184" y="2217614"/>
                  <a:pt x="1108807" y="2217614"/>
                </a:cubicBezTo>
                <a:cubicBezTo>
                  <a:pt x="496430" y="2217614"/>
                  <a:pt x="0" y="1721184"/>
                  <a:pt x="0" y="1108807"/>
                </a:cubicBezTo>
                <a:cubicBezTo>
                  <a:pt x="0" y="496430"/>
                  <a:pt x="496430" y="0"/>
                  <a:pt x="1108807" y="0"/>
                </a:cubicBezTo>
                <a:close/>
              </a:path>
            </a:pathLst>
          </a:custGeom>
        </p:spPr>
      </p:pic>
      <p:sp>
        <p:nvSpPr>
          <p:cNvPr id="50" name="Oval 49">
            <a:extLst>
              <a:ext uri="{FF2B5EF4-FFF2-40B4-BE49-F238E27FC236}">
                <a16:creationId xmlns:a16="http://schemas.microsoft.com/office/drawing/2014/main" id="{FCE2BB8A-578A-27B7-BCCB-E5F8C72A4093}"/>
              </a:ext>
            </a:extLst>
          </p:cNvPr>
          <p:cNvSpPr/>
          <p:nvPr/>
        </p:nvSpPr>
        <p:spPr>
          <a:xfrm>
            <a:off x="556673" y="2150551"/>
            <a:ext cx="2514570" cy="2514571"/>
          </a:xfrm>
          <a:prstGeom prst="ellipse">
            <a:avLst/>
          </a:prstGeom>
          <a:solidFill>
            <a:schemeClr val="bg1">
              <a:lumMod val="95000"/>
              <a:alpha val="3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75057" dist="38100" dir="5400000" sy="-20000" rotWithShape="0">
                  <a:prstClr val="black">
                    <a:alpha val="25000"/>
                  </a:prstClr>
                </a:outerShdw>
              </a:effectLst>
            </a:endParaRPr>
          </a:p>
        </p:txBody>
      </p:sp>
      <p:sp>
        <p:nvSpPr>
          <p:cNvPr id="6" name="Rectangle 5">
            <a:extLst>
              <a:ext uri="{FF2B5EF4-FFF2-40B4-BE49-F238E27FC236}">
                <a16:creationId xmlns:a16="http://schemas.microsoft.com/office/drawing/2014/main" id="{F4CC3E62-E411-69F4-D4BF-3AF3A023A856}"/>
              </a:ext>
            </a:extLst>
          </p:cNvPr>
          <p:cNvSpPr/>
          <p:nvPr/>
        </p:nvSpPr>
        <p:spPr>
          <a:xfrm>
            <a:off x="0" y="6803136"/>
            <a:ext cx="12192000" cy="54864"/>
          </a:xfrm>
          <a:prstGeom prst="rect">
            <a:avLst/>
          </a:prstGeom>
          <a:solidFill>
            <a:srgbClr val="13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B29B181F-845F-DD72-528A-A269FDEC32CA}"/>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lide Number Placeholder 5">
            <a:extLst>
              <a:ext uri="{FF2B5EF4-FFF2-40B4-BE49-F238E27FC236}">
                <a16:creationId xmlns:a16="http://schemas.microsoft.com/office/drawing/2014/main" id="{6888DA75-56AC-178F-EF3A-E73DE13D7DDF}"/>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34</a:t>
            </a:fld>
            <a:endParaRPr lang="en-US" dirty="0"/>
          </a:p>
        </p:txBody>
      </p:sp>
      <p:cxnSp>
        <p:nvCxnSpPr>
          <p:cNvPr id="37" name="Straight Connector 36">
            <a:extLst>
              <a:ext uri="{FF2B5EF4-FFF2-40B4-BE49-F238E27FC236}">
                <a16:creationId xmlns:a16="http://schemas.microsoft.com/office/drawing/2014/main" id="{91EA5BB8-BE14-D4E6-8E22-1C6978E5EBE6}"/>
              </a:ext>
            </a:extLst>
          </p:cNvPr>
          <p:cNvCxnSpPr>
            <a:cxnSpLocks/>
            <a:stCxn id="2" idx="3"/>
          </p:cNvCxnSpPr>
          <p:nvPr/>
        </p:nvCxnSpPr>
        <p:spPr>
          <a:xfrm>
            <a:off x="3133493" y="6649607"/>
            <a:ext cx="8483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2A03DE9-B642-1B02-B0E8-458B3FE9587F}"/>
              </a:ext>
            </a:extLst>
          </p:cNvPr>
          <p:cNvCxnSpPr>
            <a:cxnSpLocks/>
          </p:cNvCxnSpPr>
          <p:nvPr/>
        </p:nvCxnSpPr>
        <p:spPr>
          <a:xfrm>
            <a:off x="7694023" y="6153462"/>
            <a:ext cx="3008460" cy="0"/>
          </a:xfrm>
          <a:prstGeom prst="line">
            <a:avLst/>
          </a:prstGeom>
          <a:ln>
            <a:solidFill>
              <a:srgbClr val="2FB4A9"/>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8D6DF7-F403-F7BF-6BEF-304449B3C5B1}"/>
              </a:ext>
            </a:extLst>
          </p:cNvPr>
          <p:cNvCxnSpPr>
            <a:cxnSpLocks/>
          </p:cNvCxnSpPr>
          <p:nvPr/>
        </p:nvCxnSpPr>
        <p:spPr>
          <a:xfrm>
            <a:off x="1136760" y="6153462"/>
            <a:ext cx="2959504" cy="0"/>
          </a:xfrm>
          <a:prstGeom prst="line">
            <a:avLst/>
          </a:prstGeom>
          <a:ln>
            <a:solidFill>
              <a:srgbClr val="2FB4A9"/>
            </a:solidFill>
            <a:head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D3DF3EB-67FE-76FD-89BD-EFE7ED9F51DB}"/>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42755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par>
                                <p:cTn id="31" presetID="9"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par>
                                <p:cTn id="42" presetID="9"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par>
                                <p:cTn id="45" presetID="9"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dissolv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dissolve">
                                      <p:cBhvr>
                                        <p:cTn id="55" dur="500"/>
                                        <p:tgtEl>
                                          <p:spTgt spid="44"/>
                                        </p:tgtEl>
                                      </p:cBhvr>
                                    </p:animEffect>
                                  </p:childTnLst>
                                </p:cTn>
                              </p:par>
                              <p:par>
                                <p:cTn id="56" presetID="9"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cTn>
                              </p:par>
                              <p:par>
                                <p:cTn id="59" presetID="9"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dissolve">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427EAC-73FE-F5B1-F144-0845A57C4A4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12191997" cy="6858000"/>
          </a:xfrm>
          <a:prstGeom prst="rect">
            <a:avLst/>
          </a:prstGeom>
        </p:spPr>
      </p:pic>
      <p:sp>
        <p:nvSpPr>
          <p:cNvPr id="4" name="Rectangle 3">
            <a:extLst>
              <a:ext uri="{FF2B5EF4-FFF2-40B4-BE49-F238E27FC236}">
                <a16:creationId xmlns:a16="http://schemas.microsoft.com/office/drawing/2014/main" id="{DC28995A-C102-4472-1590-41D4493C5F3A}"/>
              </a:ext>
            </a:extLst>
          </p:cNvPr>
          <p:cNvSpPr/>
          <p:nvPr/>
        </p:nvSpPr>
        <p:spPr>
          <a:xfrm>
            <a:off x="4572001" y="3175000"/>
            <a:ext cx="7616952" cy="2313708"/>
          </a:xfrm>
          <a:prstGeom prst="rect">
            <a:avLst/>
          </a:prstGeom>
          <a:gradFill>
            <a:gsLst>
              <a:gs pos="15000">
                <a:srgbClr val="2FB4A9">
                  <a:alpha val="71000"/>
                </a:srgbClr>
              </a:gs>
              <a:gs pos="100000">
                <a:srgbClr val="13728D">
                  <a:alpha val="79000"/>
                </a:srgbClr>
              </a:gs>
            </a:gsLst>
            <a:lin ang="0" scaled="1"/>
          </a:gra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Rectangle 4">
            <a:extLst>
              <a:ext uri="{FF2B5EF4-FFF2-40B4-BE49-F238E27FC236}">
                <a16:creationId xmlns:a16="http://schemas.microsoft.com/office/drawing/2014/main" id="{28B5CBE2-C3F9-F248-9A34-1E683206B744}"/>
              </a:ext>
            </a:extLst>
          </p:cNvPr>
          <p:cNvSpPr/>
          <p:nvPr/>
        </p:nvSpPr>
        <p:spPr>
          <a:xfrm>
            <a:off x="-59041" y="3195204"/>
            <a:ext cx="4631042" cy="2258292"/>
          </a:xfrm>
          <a:prstGeom prst="rect">
            <a:avLst/>
          </a:prstGeom>
          <a:solidFill>
            <a:schemeClr val="bg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6" name="Straight Connector 5">
            <a:extLst>
              <a:ext uri="{FF2B5EF4-FFF2-40B4-BE49-F238E27FC236}">
                <a16:creationId xmlns:a16="http://schemas.microsoft.com/office/drawing/2014/main" id="{40D9F1EA-820E-5634-2D24-F2FBFB0D5677}"/>
              </a:ext>
            </a:extLst>
          </p:cNvPr>
          <p:cNvCxnSpPr/>
          <p:nvPr/>
        </p:nvCxnSpPr>
        <p:spPr>
          <a:xfrm>
            <a:off x="6172200" y="5461000"/>
            <a:ext cx="0" cy="140817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A14D60-DBFC-71C7-0878-F6F72678365C}"/>
              </a:ext>
            </a:extLst>
          </p:cNvPr>
          <p:cNvCxnSpPr/>
          <p:nvPr/>
        </p:nvCxnSpPr>
        <p:spPr>
          <a:xfrm>
            <a:off x="10001250" y="5461000"/>
            <a:ext cx="0" cy="1408176"/>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6E8DBA-ECCF-5DC4-FBCB-11DF2A01A085}"/>
              </a:ext>
            </a:extLst>
          </p:cNvPr>
          <p:cNvCxnSpPr/>
          <p:nvPr/>
        </p:nvCxnSpPr>
        <p:spPr>
          <a:xfrm>
            <a:off x="3877733" y="0"/>
            <a:ext cx="0" cy="3163824"/>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B53E526-5DAC-7B8B-2FA2-9661A52F21E4}"/>
              </a:ext>
            </a:extLst>
          </p:cNvPr>
          <p:cNvCxnSpPr/>
          <p:nvPr/>
        </p:nvCxnSpPr>
        <p:spPr>
          <a:xfrm>
            <a:off x="8553450" y="0"/>
            <a:ext cx="0" cy="3163824"/>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FCE0EEB-C5DB-FE6B-5D47-81F8AFD10929}"/>
              </a:ext>
            </a:extLst>
          </p:cNvPr>
          <p:cNvCxnSpPr/>
          <p:nvPr/>
        </p:nvCxnSpPr>
        <p:spPr>
          <a:xfrm rot="5400000">
            <a:off x="6093656" y="-2950308"/>
            <a:ext cx="0" cy="1225296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2432DB-C5F5-9990-A8BB-76B2F4B1A41E}"/>
              </a:ext>
            </a:extLst>
          </p:cNvPr>
          <p:cNvCxnSpPr/>
          <p:nvPr/>
        </p:nvCxnSpPr>
        <p:spPr>
          <a:xfrm rot="5400000">
            <a:off x="6090608" y="-659088"/>
            <a:ext cx="0" cy="1225296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
            <a:extLst>
              <a:ext uri="{FF2B5EF4-FFF2-40B4-BE49-F238E27FC236}">
                <a16:creationId xmlns:a16="http://schemas.microsoft.com/office/drawing/2014/main" id="{57863DCE-688E-92A4-915F-2B699216ADF4}"/>
              </a:ext>
            </a:extLst>
          </p:cNvPr>
          <p:cNvSpPr txBox="1">
            <a:spLocks/>
          </p:cNvSpPr>
          <p:nvPr/>
        </p:nvSpPr>
        <p:spPr>
          <a:xfrm>
            <a:off x="4951576" y="3681828"/>
            <a:ext cx="6741072" cy="130005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a:solidFill>
                  <a:schemeClr val="bg1"/>
                </a:solidFill>
                <a:latin typeface="+mj-lt"/>
              </a:rPr>
              <a:t>Gracias</a:t>
            </a:r>
            <a:endParaRPr lang="en-US" sz="8800" b="1" dirty="0">
              <a:solidFill>
                <a:schemeClr val="bg1"/>
              </a:solidFill>
              <a:latin typeface="+mj-lt"/>
            </a:endParaRPr>
          </a:p>
        </p:txBody>
      </p:sp>
      <p:pic>
        <p:nvPicPr>
          <p:cNvPr id="14" name="Picture 13" descr="A blue and black logo&#10;&#10;Description automatically generated">
            <a:extLst>
              <a:ext uri="{FF2B5EF4-FFF2-40B4-BE49-F238E27FC236}">
                <a16:creationId xmlns:a16="http://schemas.microsoft.com/office/drawing/2014/main" id="{6714E014-C635-F563-CE82-F73709F175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3450" b="23450"/>
          <a:stretch/>
        </p:blipFill>
        <p:spPr>
          <a:xfrm>
            <a:off x="589605" y="3640151"/>
            <a:ext cx="3333750" cy="1368398"/>
          </a:xfrm>
          <a:prstGeom prst="rect">
            <a:avLst/>
          </a:prstGeom>
        </p:spPr>
      </p:pic>
    </p:spTree>
    <p:extLst>
      <p:ext uri="{BB962C8B-B14F-4D97-AF65-F5344CB8AC3E}">
        <p14:creationId xmlns:p14="http://schemas.microsoft.com/office/powerpoint/2010/main" val="4025400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DB32922-C3EC-4724-B2A2-C2C96F4050D0}"/>
              </a:ext>
            </a:extLst>
          </p:cNvPr>
          <p:cNvSpPr/>
          <p:nvPr/>
        </p:nvSpPr>
        <p:spPr>
          <a:xfrm>
            <a:off x="0" y="3804588"/>
            <a:ext cx="12192000" cy="1275412"/>
          </a:xfrm>
          <a:prstGeom prst="rect">
            <a:avLst/>
          </a:prstGeom>
          <a:gradFill flip="none" rotWithShape="1">
            <a:gsLst>
              <a:gs pos="0">
                <a:srgbClr val="26B5AA"/>
              </a:gs>
              <a:gs pos="100000">
                <a:srgbClr val="13728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C9DF90A-FD19-4C33-B407-C27907E32FB0}"/>
              </a:ext>
            </a:extLst>
          </p:cNvPr>
          <p:cNvGrpSpPr>
            <a:grpSpLocks noChangeAspect="1"/>
          </p:cNvGrpSpPr>
          <p:nvPr/>
        </p:nvGrpSpPr>
        <p:grpSpPr>
          <a:xfrm>
            <a:off x="107010" y="1250012"/>
            <a:ext cx="6020313" cy="3383280"/>
            <a:chOff x="1750372" y="973584"/>
            <a:chExt cx="8691257" cy="4884291"/>
          </a:xfrm>
        </p:grpSpPr>
        <p:pic>
          <p:nvPicPr>
            <p:cNvPr id="10" name="Picture 9">
              <a:extLst>
                <a:ext uri="{FF2B5EF4-FFF2-40B4-BE49-F238E27FC236}">
                  <a16:creationId xmlns:a16="http://schemas.microsoft.com/office/drawing/2014/main" id="{7177F5E5-39C7-48E8-B524-3A93FBD544F6}"/>
                </a:ext>
              </a:extLst>
            </p:cNvPr>
            <p:cNvPicPr>
              <a:picLocks noChangeAspect="1"/>
            </p:cNvPicPr>
            <p:nvPr/>
          </p:nvPicPr>
          <p:blipFill rotWithShape="1">
            <a:blip r:embed="rId2" cstate="hqprint">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1750372" y="973584"/>
              <a:ext cx="8691257" cy="4884291"/>
            </a:xfrm>
            <a:custGeom>
              <a:avLst/>
              <a:gdLst>
                <a:gd name="connsiteX0" fmla="*/ 0 w 8691257"/>
                <a:gd name="connsiteY0" fmla="*/ 0 h 4884291"/>
                <a:gd name="connsiteX1" fmla="*/ 8691257 w 8691257"/>
                <a:gd name="connsiteY1" fmla="*/ 0 h 4884291"/>
                <a:gd name="connsiteX2" fmla="*/ 8691257 w 8691257"/>
                <a:gd name="connsiteY2" fmla="*/ 3642072 h 4884291"/>
                <a:gd name="connsiteX3" fmla="*/ 7751609 w 8691257"/>
                <a:gd name="connsiteY3" fmla="*/ 3642072 h 4884291"/>
                <a:gd name="connsiteX4" fmla="*/ 7751609 w 8691257"/>
                <a:gd name="connsiteY4" fmla="*/ 4658072 h 4884291"/>
                <a:gd name="connsiteX5" fmla="*/ 8691257 w 8691257"/>
                <a:gd name="connsiteY5" fmla="*/ 4658072 h 4884291"/>
                <a:gd name="connsiteX6" fmla="*/ 8691257 w 8691257"/>
                <a:gd name="connsiteY6" fmla="*/ 4884291 h 4884291"/>
                <a:gd name="connsiteX7" fmla="*/ 0 w 8691257"/>
                <a:gd name="connsiteY7" fmla="*/ 4884291 h 4884291"/>
                <a:gd name="connsiteX8" fmla="*/ 0 w 8691257"/>
                <a:gd name="connsiteY8" fmla="*/ 4658072 h 4884291"/>
                <a:gd name="connsiteX9" fmla="*/ 957902 w 8691257"/>
                <a:gd name="connsiteY9" fmla="*/ 4658072 h 4884291"/>
                <a:gd name="connsiteX10" fmla="*/ 957902 w 8691257"/>
                <a:gd name="connsiteY10" fmla="*/ 3642072 h 4884291"/>
                <a:gd name="connsiteX11" fmla="*/ 0 w 8691257"/>
                <a:gd name="connsiteY11" fmla="*/ 3642072 h 48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1257" h="4884291">
                  <a:moveTo>
                    <a:pt x="0" y="0"/>
                  </a:moveTo>
                  <a:lnTo>
                    <a:pt x="8691257" y="0"/>
                  </a:lnTo>
                  <a:lnTo>
                    <a:pt x="8691257" y="3642072"/>
                  </a:lnTo>
                  <a:lnTo>
                    <a:pt x="7751609" y="3642072"/>
                  </a:lnTo>
                  <a:lnTo>
                    <a:pt x="7751609" y="4658072"/>
                  </a:lnTo>
                  <a:lnTo>
                    <a:pt x="8691257" y="4658072"/>
                  </a:lnTo>
                  <a:lnTo>
                    <a:pt x="8691257" y="4884291"/>
                  </a:lnTo>
                  <a:lnTo>
                    <a:pt x="0" y="4884291"/>
                  </a:lnTo>
                  <a:lnTo>
                    <a:pt x="0" y="4658072"/>
                  </a:lnTo>
                  <a:lnTo>
                    <a:pt x="957902" y="4658072"/>
                  </a:lnTo>
                  <a:lnTo>
                    <a:pt x="957902" y="3642072"/>
                  </a:lnTo>
                  <a:lnTo>
                    <a:pt x="0" y="3642072"/>
                  </a:lnTo>
                  <a:close/>
                </a:path>
              </a:pathLst>
            </a:custGeom>
          </p:spPr>
        </p:pic>
        <p:sp>
          <p:nvSpPr>
            <p:cNvPr id="11" name="Rectangle 10">
              <a:extLst>
                <a:ext uri="{FF2B5EF4-FFF2-40B4-BE49-F238E27FC236}">
                  <a16:creationId xmlns:a16="http://schemas.microsoft.com/office/drawing/2014/main" id="{87133699-A808-4910-9618-E7281FBFFBB5}"/>
                </a:ext>
              </a:extLst>
            </p:cNvPr>
            <p:cNvSpPr/>
            <p:nvPr/>
          </p:nvSpPr>
          <p:spPr>
            <a:xfrm>
              <a:off x="2859352" y="1472304"/>
              <a:ext cx="6475571" cy="3926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2986D92-010D-48CD-959F-5437683C0C95}"/>
              </a:ext>
            </a:extLst>
          </p:cNvPr>
          <p:cNvGrpSpPr>
            <a:grpSpLocks noChangeAspect="1"/>
          </p:cNvGrpSpPr>
          <p:nvPr/>
        </p:nvGrpSpPr>
        <p:grpSpPr>
          <a:xfrm>
            <a:off x="6064677" y="1250012"/>
            <a:ext cx="6020313" cy="3383280"/>
            <a:chOff x="1750372" y="973584"/>
            <a:chExt cx="8691257" cy="4884291"/>
          </a:xfrm>
        </p:grpSpPr>
        <p:pic>
          <p:nvPicPr>
            <p:cNvPr id="14" name="Picture 13">
              <a:extLst>
                <a:ext uri="{FF2B5EF4-FFF2-40B4-BE49-F238E27FC236}">
                  <a16:creationId xmlns:a16="http://schemas.microsoft.com/office/drawing/2014/main" id="{6B0F9B4C-5D50-4998-8489-664BFAE987EE}"/>
                </a:ext>
              </a:extLst>
            </p:cNvPr>
            <p:cNvPicPr>
              <a:picLocks noChangeAspect="1"/>
            </p:cNvPicPr>
            <p:nvPr/>
          </p:nvPicPr>
          <p:blipFill rotWithShape="1">
            <a:blip r:embed="rId2" cstate="hqprint">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1750372" y="973584"/>
              <a:ext cx="8691257" cy="4884291"/>
            </a:xfrm>
            <a:custGeom>
              <a:avLst/>
              <a:gdLst>
                <a:gd name="connsiteX0" fmla="*/ 0 w 8691257"/>
                <a:gd name="connsiteY0" fmla="*/ 0 h 4884291"/>
                <a:gd name="connsiteX1" fmla="*/ 8691257 w 8691257"/>
                <a:gd name="connsiteY1" fmla="*/ 0 h 4884291"/>
                <a:gd name="connsiteX2" fmla="*/ 8691257 w 8691257"/>
                <a:gd name="connsiteY2" fmla="*/ 3642072 h 4884291"/>
                <a:gd name="connsiteX3" fmla="*/ 7751609 w 8691257"/>
                <a:gd name="connsiteY3" fmla="*/ 3642072 h 4884291"/>
                <a:gd name="connsiteX4" fmla="*/ 7751609 w 8691257"/>
                <a:gd name="connsiteY4" fmla="*/ 4658072 h 4884291"/>
                <a:gd name="connsiteX5" fmla="*/ 8691257 w 8691257"/>
                <a:gd name="connsiteY5" fmla="*/ 4658072 h 4884291"/>
                <a:gd name="connsiteX6" fmla="*/ 8691257 w 8691257"/>
                <a:gd name="connsiteY6" fmla="*/ 4884291 h 4884291"/>
                <a:gd name="connsiteX7" fmla="*/ 0 w 8691257"/>
                <a:gd name="connsiteY7" fmla="*/ 4884291 h 4884291"/>
                <a:gd name="connsiteX8" fmla="*/ 0 w 8691257"/>
                <a:gd name="connsiteY8" fmla="*/ 4658072 h 4884291"/>
                <a:gd name="connsiteX9" fmla="*/ 957902 w 8691257"/>
                <a:gd name="connsiteY9" fmla="*/ 4658072 h 4884291"/>
                <a:gd name="connsiteX10" fmla="*/ 957902 w 8691257"/>
                <a:gd name="connsiteY10" fmla="*/ 3642072 h 4884291"/>
                <a:gd name="connsiteX11" fmla="*/ 0 w 8691257"/>
                <a:gd name="connsiteY11" fmla="*/ 3642072 h 48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1257" h="4884291">
                  <a:moveTo>
                    <a:pt x="0" y="0"/>
                  </a:moveTo>
                  <a:lnTo>
                    <a:pt x="8691257" y="0"/>
                  </a:lnTo>
                  <a:lnTo>
                    <a:pt x="8691257" y="3642072"/>
                  </a:lnTo>
                  <a:lnTo>
                    <a:pt x="7751609" y="3642072"/>
                  </a:lnTo>
                  <a:lnTo>
                    <a:pt x="7751609" y="4658072"/>
                  </a:lnTo>
                  <a:lnTo>
                    <a:pt x="8691257" y="4658072"/>
                  </a:lnTo>
                  <a:lnTo>
                    <a:pt x="8691257" y="4884291"/>
                  </a:lnTo>
                  <a:lnTo>
                    <a:pt x="0" y="4884291"/>
                  </a:lnTo>
                  <a:lnTo>
                    <a:pt x="0" y="4658072"/>
                  </a:lnTo>
                  <a:lnTo>
                    <a:pt x="957902" y="4658072"/>
                  </a:lnTo>
                  <a:lnTo>
                    <a:pt x="957902" y="3642072"/>
                  </a:lnTo>
                  <a:lnTo>
                    <a:pt x="0" y="3642072"/>
                  </a:lnTo>
                  <a:close/>
                </a:path>
              </a:pathLst>
            </a:custGeom>
          </p:spPr>
        </p:pic>
        <p:sp>
          <p:nvSpPr>
            <p:cNvPr id="15" name="Rectangle 14">
              <a:extLst>
                <a:ext uri="{FF2B5EF4-FFF2-40B4-BE49-F238E27FC236}">
                  <a16:creationId xmlns:a16="http://schemas.microsoft.com/office/drawing/2014/main" id="{D83F7549-ABEA-4E56-B0E1-43F4E466F8DC}"/>
                </a:ext>
              </a:extLst>
            </p:cNvPr>
            <p:cNvSpPr/>
            <p:nvPr/>
          </p:nvSpPr>
          <p:spPr>
            <a:xfrm>
              <a:off x="2859352" y="1472304"/>
              <a:ext cx="6475571" cy="3926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CB3C0AA5-84B1-47D5-A480-0DAED2525F64}"/>
              </a:ext>
            </a:extLst>
          </p:cNvPr>
          <p:cNvGrpSpPr>
            <a:grpSpLocks noChangeAspect="1"/>
          </p:cNvGrpSpPr>
          <p:nvPr/>
        </p:nvGrpSpPr>
        <p:grpSpPr>
          <a:xfrm>
            <a:off x="873610" y="1595467"/>
            <a:ext cx="3889220" cy="2719497"/>
            <a:chOff x="175550" y="-1247364"/>
            <a:chExt cx="7772400" cy="5434767"/>
          </a:xfrm>
        </p:grpSpPr>
        <p:pic>
          <p:nvPicPr>
            <p:cNvPr id="5" name="Picture 4" descr="A screenshot of a website&#10;&#10;Description automatically generated">
              <a:extLst>
                <a:ext uri="{FF2B5EF4-FFF2-40B4-BE49-F238E27FC236}">
                  <a16:creationId xmlns:a16="http://schemas.microsoft.com/office/drawing/2014/main" id="{B0EBFD66-3117-4970-82E8-64615E0537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5550" y="-1247364"/>
              <a:ext cx="7772400" cy="441119"/>
            </a:xfrm>
            <a:prstGeom prst="rect">
              <a:avLst/>
            </a:prstGeom>
          </p:spPr>
        </p:pic>
        <p:pic>
          <p:nvPicPr>
            <p:cNvPr id="6" name="Picture 5" descr="A screenshot of a website&#10;&#10;Description automatically generated">
              <a:extLst>
                <a:ext uri="{FF2B5EF4-FFF2-40B4-BE49-F238E27FC236}">
                  <a16:creationId xmlns:a16="http://schemas.microsoft.com/office/drawing/2014/main" id="{93CCFCF7-77C5-4107-846A-D04DF38453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5550" y="-817830"/>
              <a:ext cx="7772400" cy="1615939"/>
            </a:xfrm>
            <a:prstGeom prst="rect">
              <a:avLst/>
            </a:prstGeom>
          </p:spPr>
        </p:pic>
        <p:pic>
          <p:nvPicPr>
            <p:cNvPr id="7" name="Picture 6" descr="A person sitting at a desk with his hands on his head&#10;&#10;Description automatically generated">
              <a:extLst>
                <a:ext uri="{FF2B5EF4-FFF2-40B4-BE49-F238E27FC236}">
                  <a16:creationId xmlns:a16="http://schemas.microsoft.com/office/drawing/2014/main" id="{D3D54091-3D19-44D5-98A3-260C12C9B02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5550" y="-157558"/>
              <a:ext cx="7772400" cy="4344961"/>
            </a:xfrm>
            <a:prstGeom prst="rect">
              <a:avLst/>
            </a:prstGeom>
          </p:spPr>
        </p:pic>
      </p:grpSp>
      <p:pic>
        <p:nvPicPr>
          <p:cNvPr id="8" name="Picture 7" descr="A person sitting at a desk looking at a computer&#10;&#10;Description automatically generated">
            <a:extLst>
              <a:ext uri="{FF2B5EF4-FFF2-40B4-BE49-F238E27FC236}">
                <a16:creationId xmlns:a16="http://schemas.microsoft.com/office/drawing/2014/main" id="{97FAA8F5-3803-4C9C-B1D8-FE98239CF8E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51787" y="1595467"/>
            <a:ext cx="3646093" cy="2719497"/>
          </a:xfrm>
          <a:prstGeom prst="rect">
            <a:avLst/>
          </a:prstGeom>
        </p:spPr>
      </p:pic>
      <p:cxnSp>
        <p:nvCxnSpPr>
          <p:cNvPr id="34" name="Straight Connector 33">
            <a:extLst>
              <a:ext uri="{FF2B5EF4-FFF2-40B4-BE49-F238E27FC236}">
                <a16:creationId xmlns:a16="http://schemas.microsoft.com/office/drawing/2014/main" id="{C793F311-1C37-4B32-A528-444786AC7DB2}"/>
              </a:ext>
            </a:extLst>
          </p:cNvPr>
          <p:cNvCxnSpPr>
            <a:cxnSpLocks/>
            <a:stCxn id="12" idx="3"/>
          </p:cNvCxnSpPr>
          <p:nvPr/>
        </p:nvCxnSpPr>
        <p:spPr>
          <a:xfrm>
            <a:off x="3133493" y="6649607"/>
            <a:ext cx="226567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6731095-40E0-4973-B12A-3A6684787C39}"/>
              </a:ext>
            </a:extLst>
          </p:cNvPr>
          <p:cNvSpPr txBox="1"/>
          <p:nvPr/>
        </p:nvSpPr>
        <p:spPr>
          <a:xfrm>
            <a:off x="5368925" y="6541885"/>
            <a:ext cx="2959100" cy="215444"/>
          </a:xfrm>
          <a:prstGeom prst="rect">
            <a:avLst/>
          </a:prstGeom>
          <a:noFill/>
        </p:spPr>
        <p:txBody>
          <a:bodyPr wrap="square" rtlCol="0">
            <a:spAutoFit/>
          </a:bodyPr>
          <a:lstStyle/>
          <a:p>
            <a:pPr algn="ctr"/>
            <a:r>
              <a:rPr lang="en-US" sz="800" b="1" dirty="0"/>
              <a:t>CNBC Select – Nov 2023 / Bankrate – May 2023</a:t>
            </a:r>
          </a:p>
        </p:txBody>
      </p:sp>
      <p:cxnSp>
        <p:nvCxnSpPr>
          <p:cNvPr id="37" name="Straight Connector 36">
            <a:extLst>
              <a:ext uri="{FF2B5EF4-FFF2-40B4-BE49-F238E27FC236}">
                <a16:creationId xmlns:a16="http://schemas.microsoft.com/office/drawing/2014/main" id="{7E750E49-6D0F-4D4E-BFB0-03DF448D5261}"/>
              </a:ext>
            </a:extLst>
          </p:cNvPr>
          <p:cNvCxnSpPr>
            <a:cxnSpLocks/>
          </p:cNvCxnSpPr>
          <p:nvPr/>
        </p:nvCxnSpPr>
        <p:spPr>
          <a:xfrm>
            <a:off x="8356600" y="6649607"/>
            <a:ext cx="329184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64A3137-834F-476B-9535-514D35B2A81A}"/>
              </a:ext>
            </a:extLst>
          </p:cNvPr>
          <p:cNvGrpSpPr/>
          <p:nvPr/>
        </p:nvGrpSpPr>
        <p:grpSpPr>
          <a:xfrm>
            <a:off x="1585695" y="5281416"/>
            <a:ext cx="9810847" cy="1277273"/>
            <a:chOff x="1458704" y="5281416"/>
            <a:chExt cx="9810847" cy="1277273"/>
          </a:xfrm>
        </p:grpSpPr>
        <p:sp>
          <p:nvSpPr>
            <p:cNvPr id="25" name="TextBox 24">
              <a:extLst>
                <a:ext uri="{FF2B5EF4-FFF2-40B4-BE49-F238E27FC236}">
                  <a16:creationId xmlns:a16="http://schemas.microsoft.com/office/drawing/2014/main" id="{122761C4-6488-4F25-8BCE-03CE77BC4600}"/>
                </a:ext>
              </a:extLst>
            </p:cNvPr>
            <p:cNvSpPr txBox="1"/>
            <p:nvPr/>
          </p:nvSpPr>
          <p:spPr>
            <a:xfrm>
              <a:off x="2983122" y="5281416"/>
              <a:ext cx="8286429" cy="1277273"/>
            </a:xfrm>
            <a:prstGeom prst="rect">
              <a:avLst/>
            </a:prstGeom>
            <a:noFill/>
          </p:spPr>
          <p:txBody>
            <a:bodyPr wrap="square">
              <a:spAutoFit/>
            </a:bodyPr>
            <a:lstStyle/>
            <a:p>
              <a:r>
                <a:rPr lang="es-ES" sz="2400" b="1" dirty="0">
                  <a:solidFill>
                    <a:srgbClr val="13728D"/>
                  </a:solidFill>
                </a:rPr>
                <a:t>El 77% de los estadounidenses están preocupados por las finanzas</a:t>
              </a:r>
            </a:p>
            <a:p>
              <a:pPr>
                <a:spcBef>
                  <a:spcPts val="600"/>
                </a:spcBef>
              </a:pPr>
              <a:r>
                <a:rPr lang="es-ES" sz="2400" dirty="0"/>
                <a:t>Afectando la salud mental a más de la mitad</a:t>
              </a:r>
              <a:endParaRPr lang="en-US" sz="2400" dirty="0"/>
            </a:p>
          </p:txBody>
        </p:sp>
        <p:cxnSp>
          <p:nvCxnSpPr>
            <p:cNvPr id="26" name="Straight Connector 25">
              <a:extLst>
                <a:ext uri="{FF2B5EF4-FFF2-40B4-BE49-F238E27FC236}">
                  <a16:creationId xmlns:a16="http://schemas.microsoft.com/office/drawing/2014/main" id="{1B502940-E415-4851-B776-8E4055895712}"/>
                </a:ext>
              </a:extLst>
            </p:cNvPr>
            <p:cNvCxnSpPr>
              <a:cxnSpLocks/>
            </p:cNvCxnSpPr>
            <p:nvPr/>
          </p:nvCxnSpPr>
          <p:spPr>
            <a:xfrm>
              <a:off x="2596257" y="5374240"/>
              <a:ext cx="0" cy="822960"/>
            </a:xfrm>
            <a:prstGeom prst="line">
              <a:avLst/>
            </a:prstGeom>
            <a:ln w="28575">
              <a:solidFill>
                <a:srgbClr val="2FB4A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4A450DCE-3521-459F-91C9-F165E7B6EC2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458704" y="5395835"/>
              <a:ext cx="779771" cy="779771"/>
            </a:xfrm>
            <a:prstGeom prst="rect">
              <a:avLst/>
            </a:prstGeom>
          </p:spPr>
        </p:pic>
      </p:grpSp>
      <p:sp>
        <p:nvSpPr>
          <p:cNvPr id="2" name="Rectangle: Top Corners Rounded 1">
            <a:extLst>
              <a:ext uri="{FF2B5EF4-FFF2-40B4-BE49-F238E27FC236}">
                <a16:creationId xmlns:a16="http://schemas.microsoft.com/office/drawing/2014/main" id="{9744A33D-86CE-DDFC-2C7B-885D03C14B66}"/>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5BF3E800-67B1-BF4D-F165-1BAD25C133B8}"/>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4</a:t>
            </a:fld>
            <a:endParaRPr lang="en-US" dirty="0"/>
          </a:p>
        </p:txBody>
      </p:sp>
      <p:sp>
        <p:nvSpPr>
          <p:cNvPr id="12" name="TextBox 11">
            <a:extLst>
              <a:ext uri="{FF2B5EF4-FFF2-40B4-BE49-F238E27FC236}">
                <a16:creationId xmlns:a16="http://schemas.microsoft.com/office/drawing/2014/main" id="{F415E16B-8687-9033-DCC8-CC14B4B56716}"/>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3166713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
            <a:extLst>
              <a:ext uri="{FF2B5EF4-FFF2-40B4-BE49-F238E27FC236}">
                <a16:creationId xmlns:a16="http://schemas.microsoft.com/office/drawing/2014/main" id="{8EA3CAA4-9075-4D85-AD6E-0914810304ED}"/>
              </a:ext>
            </a:extLst>
          </p:cNvPr>
          <p:cNvSpPr/>
          <p:nvPr/>
        </p:nvSpPr>
        <p:spPr>
          <a:xfrm rot="16200000" flipH="1">
            <a:off x="4022799" y="-4022796"/>
            <a:ext cx="4153550" cy="12199147"/>
          </a:xfrm>
          <a:custGeom>
            <a:avLst/>
            <a:gdLst>
              <a:gd name="connsiteX0" fmla="*/ 0 w 5245099"/>
              <a:gd name="connsiteY0" fmla="*/ 0 h 6858002"/>
              <a:gd name="connsiteX1" fmla="*/ 1823706 w 5245099"/>
              <a:gd name="connsiteY1" fmla="*/ 0 h 6858002"/>
              <a:gd name="connsiteX2" fmla="*/ 1823706 w 5245099"/>
              <a:gd name="connsiteY2" fmla="*/ 1 h 6858002"/>
              <a:gd name="connsiteX3" fmla="*/ 2186762 w 5245099"/>
              <a:gd name="connsiteY3" fmla="*/ 1 h 6858002"/>
              <a:gd name="connsiteX4" fmla="*/ 4364362 w 5245099"/>
              <a:gd name="connsiteY4" fmla="*/ 6858002 h 6858002"/>
              <a:gd name="connsiteX5" fmla="*/ 1823706 w 5245099"/>
              <a:gd name="connsiteY5" fmla="*/ 6858002 h 6858002"/>
              <a:gd name="connsiteX6" fmla="*/ 690381 w 5245099"/>
              <a:gd name="connsiteY6" fmla="*/ 6858002 h 6858002"/>
              <a:gd name="connsiteX7" fmla="*/ 0 w 5245099"/>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099" h="6858002">
                <a:moveTo>
                  <a:pt x="0" y="0"/>
                </a:moveTo>
                <a:lnTo>
                  <a:pt x="1823706" y="0"/>
                </a:lnTo>
                <a:lnTo>
                  <a:pt x="1823706" y="1"/>
                </a:lnTo>
                <a:lnTo>
                  <a:pt x="2186762" y="1"/>
                </a:lnTo>
                <a:cubicBezTo>
                  <a:pt x="2186762" y="3429001"/>
                  <a:pt x="7229622" y="3429001"/>
                  <a:pt x="4364362" y="6858002"/>
                </a:cubicBezTo>
                <a:lnTo>
                  <a:pt x="1823706" y="6858002"/>
                </a:lnTo>
                <a:lnTo>
                  <a:pt x="690381" y="6858002"/>
                </a:lnTo>
                <a:lnTo>
                  <a:pt x="0" y="6858002"/>
                </a:lnTo>
                <a:close/>
              </a:path>
            </a:pathLst>
          </a:custGeom>
          <a:gradFill>
            <a:gsLst>
              <a:gs pos="0">
                <a:srgbClr val="26B5AA"/>
              </a:gs>
              <a:gs pos="100000">
                <a:srgbClr val="13728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3" name="Straight Connector 22">
            <a:extLst>
              <a:ext uri="{FF2B5EF4-FFF2-40B4-BE49-F238E27FC236}">
                <a16:creationId xmlns:a16="http://schemas.microsoft.com/office/drawing/2014/main" id="{8E15FE13-00D8-45AC-8107-D9AA4A10C69D}"/>
              </a:ext>
            </a:extLst>
          </p:cNvPr>
          <p:cNvCxnSpPr>
            <a:cxnSpLocks/>
          </p:cNvCxnSpPr>
          <p:nvPr/>
        </p:nvCxnSpPr>
        <p:spPr>
          <a:xfrm>
            <a:off x="758030" y="4652429"/>
            <a:ext cx="0" cy="137160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CE8EE2F-5054-4CC0-BAB2-907F2CD584DC}"/>
              </a:ext>
            </a:extLst>
          </p:cNvPr>
          <p:cNvGrpSpPr/>
          <p:nvPr/>
        </p:nvGrpSpPr>
        <p:grpSpPr>
          <a:xfrm>
            <a:off x="6028805" y="3630828"/>
            <a:ext cx="5718111" cy="2515968"/>
            <a:chOff x="6028805" y="3630828"/>
            <a:chExt cx="5718111" cy="2515968"/>
          </a:xfrm>
        </p:grpSpPr>
        <p:sp>
          <p:nvSpPr>
            <p:cNvPr id="29" name="Rectangle: Rounded Corners 28">
              <a:extLst>
                <a:ext uri="{FF2B5EF4-FFF2-40B4-BE49-F238E27FC236}">
                  <a16:creationId xmlns:a16="http://schemas.microsoft.com/office/drawing/2014/main" id="{D46C4530-4AB7-46A7-802F-D579AA08BED9}"/>
                </a:ext>
              </a:extLst>
            </p:cNvPr>
            <p:cNvSpPr/>
            <p:nvPr/>
          </p:nvSpPr>
          <p:spPr>
            <a:xfrm>
              <a:off x="6028805" y="3630828"/>
              <a:ext cx="5718111" cy="2515968"/>
            </a:xfrm>
            <a:prstGeom prst="roundRect">
              <a:avLst>
                <a:gd name="adj" fmla="val 8654"/>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website&#10;&#10;Description automatically generated">
              <a:extLst>
                <a:ext uri="{FF2B5EF4-FFF2-40B4-BE49-F238E27FC236}">
                  <a16:creationId xmlns:a16="http://schemas.microsoft.com/office/drawing/2014/main" id="{7B1F67C4-511A-49B7-8BC3-0C7150A4094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03677" y="3707773"/>
              <a:ext cx="5368370" cy="2362080"/>
            </a:xfrm>
            <a:prstGeom prst="rect">
              <a:avLst/>
            </a:prstGeom>
            <a:effectLst/>
          </p:spPr>
        </p:pic>
      </p:grpSp>
      <p:grpSp>
        <p:nvGrpSpPr>
          <p:cNvPr id="31" name="Group 30">
            <a:extLst>
              <a:ext uri="{FF2B5EF4-FFF2-40B4-BE49-F238E27FC236}">
                <a16:creationId xmlns:a16="http://schemas.microsoft.com/office/drawing/2014/main" id="{923BAD65-02A1-4D91-AC2D-4C79EC4CEB87}"/>
              </a:ext>
            </a:extLst>
          </p:cNvPr>
          <p:cNvGrpSpPr/>
          <p:nvPr/>
        </p:nvGrpSpPr>
        <p:grpSpPr>
          <a:xfrm>
            <a:off x="6028806" y="1259669"/>
            <a:ext cx="5718111" cy="2158587"/>
            <a:chOff x="6028806" y="1259669"/>
            <a:chExt cx="5718111" cy="2158587"/>
          </a:xfrm>
        </p:grpSpPr>
        <p:sp>
          <p:nvSpPr>
            <p:cNvPr id="28" name="Rectangle: Rounded Corners 27">
              <a:extLst>
                <a:ext uri="{FF2B5EF4-FFF2-40B4-BE49-F238E27FC236}">
                  <a16:creationId xmlns:a16="http://schemas.microsoft.com/office/drawing/2014/main" id="{F47125A8-FA2A-4D61-B788-EE6A4E931487}"/>
                </a:ext>
              </a:extLst>
            </p:cNvPr>
            <p:cNvSpPr/>
            <p:nvPr/>
          </p:nvSpPr>
          <p:spPr>
            <a:xfrm>
              <a:off x="6028806" y="1259669"/>
              <a:ext cx="5718111" cy="2158587"/>
            </a:xfrm>
            <a:prstGeom prst="roundRect">
              <a:avLst>
                <a:gd name="adj" fmla="val 8654"/>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50B59A-CF01-4ECB-B660-38D5C01B7E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03678" y="1325685"/>
              <a:ext cx="5368368" cy="2026558"/>
            </a:xfrm>
            <a:prstGeom prst="rect">
              <a:avLst/>
            </a:prstGeom>
            <a:effectLst/>
          </p:spPr>
        </p:pic>
      </p:grpSp>
      <p:grpSp>
        <p:nvGrpSpPr>
          <p:cNvPr id="30" name="Group 29">
            <a:extLst>
              <a:ext uri="{FF2B5EF4-FFF2-40B4-BE49-F238E27FC236}">
                <a16:creationId xmlns:a16="http://schemas.microsoft.com/office/drawing/2014/main" id="{BAECA8CC-7011-4750-A18C-E2A023C9FA95}"/>
              </a:ext>
            </a:extLst>
          </p:cNvPr>
          <p:cNvGrpSpPr/>
          <p:nvPr/>
        </p:nvGrpSpPr>
        <p:grpSpPr>
          <a:xfrm>
            <a:off x="445083" y="1259668"/>
            <a:ext cx="5339292" cy="2158587"/>
            <a:chOff x="445083" y="1259668"/>
            <a:chExt cx="5339292" cy="2158587"/>
          </a:xfrm>
        </p:grpSpPr>
        <p:sp>
          <p:nvSpPr>
            <p:cNvPr id="27" name="Rectangle: Rounded Corners 26">
              <a:extLst>
                <a:ext uri="{FF2B5EF4-FFF2-40B4-BE49-F238E27FC236}">
                  <a16:creationId xmlns:a16="http://schemas.microsoft.com/office/drawing/2014/main" id="{F357C120-306B-4508-BDB3-A8E0A3839AC9}"/>
                </a:ext>
              </a:extLst>
            </p:cNvPr>
            <p:cNvSpPr/>
            <p:nvPr/>
          </p:nvSpPr>
          <p:spPr>
            <a:xfrm>
              <a:off x="445083" y="1259668"/>
              <a:ext cx="5339292" cy="2158587"/>
            </a:xfrm>
            <a:prstGeom prst="roundRect">
              <a:avLst>
                <a:gd name="adj" fmla="val 8654"/>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redit card&#10;&#10;Description automatically generated">
              <a:extLst>
                <a:ext uri="{FF2B5EF4-FFF2-40B4-BE49-F238E27FC236}">
                  <a16:creationId xmlns:a16="http://schemas.microsoft.com/office/drawing/2014/main" id="{9DC67EE9-5248-4C25-80B5-7C19617101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8370" y="1326013"/>
              <a:ext cx="5012718" cy="2036640"/>
            </a:xfrm>
            <a:prstGeom prst="rect">
              <a:avLst/>
            </a:prstGeom>
            <a:effectLst/>
          </p:spPr>
        </p:pic>
      </p:grpSp>
      <p:sp>
        <p:nvSpPr>
          <p:cNvPr id="8" name="Rectangle: Top Corners Rounded 7">
            <a:extLst>
              <a:ext uri="{FF2B5EF4-FFF2-40B4-BE49-F238E27FC236}">
                <a16:creationId xmlns:a16="http://schemas.microsoft.com/office/drawing/2014/main" id="{930A237F-38E1-42C2-B8B4-B8E4353B10D6}"/>
              </a:ext>
            </a:extLst>
          </p:cNvPr>
          <p:cNvSpPr/>
          <p:nvPr/>
        </p:nvSpPr>
        <p:spPr>
          <a:xfrm rot="16200000">
            <a:off x="11878106" y="6459109"/>
            <a:ext cx="246790" cy="380998"/>
          </a:xfrm>
          <a:prstGeom prst="round2SameRect">
            <a:avLst>
              <a:gd name="adj1" fmla="val 48363"/>
              <a:gd name="adj2" fmla="val 0"/>
            </a:avLst>
          </a:prstGeom>
          <a:solidFill>
            <a:srgbClr val="2F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719456A1-9920-4C09-9939-44226C6774AA}"/>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5</a:t>
            </a:fld>
            <a:endParaRPr lang="en-US" dirty="0"/>
          </a:p>
        </p:txBody>
      </p:sp>
      <p:cxnSp>
        <p:nvCxnSpPr>
          <p:cNvPr id="10" name="Straight Connector 9">
            <a:extLst>
              <a:ext uri="{FF2B5EF4-FFF2-40B4-BE49-F238E27FC236}">
                <a16:creationId xmlns:a16="http://schemas.microsoft.com/office/drawing/2014/main" id="{1B016C0F-712F-49D4-9736-2B2CEDB7B6F1}"/>
              </a:ext>
            </a:extLst>
          </p:cNvPr>
          <p:cNvCxnSpPr>
            <a:cxnSpLocks/>
            <a:stCxn id="2" idx="3"/>
          </p:cNvCxnSpPr>
          <p:nvPr/>
        </p:nvCxnSpPr>
        <p:spPr>
          <a:xfrm>
            <a:off x="3133493" y="6649607"/>
            <a:ext cx="162559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CC68C5-3128-4DF1-A2C0-05C49478E132}"/>
              </a:ext>
            </a:extLst>
          </p:cNvPr>
          <p:cNvSpPr txBox="1"/>
          <p:nvPr/>
        </p:nvSpPr>
        <p:spPr>
          <a:xfrm>
            <a:off x="4552950" y="6541885"/>
            <a:ext cx="4591050" cy="215444"/>
          </a:xfrm>
          <a:prstGeom prst="rect">
            <a:avLst/>
          </a:prstGeom>
          <a:noFill/>
        </p:spPr>
        <p:txBody>
          <a:bodyPr wrap="square" rtlCol="0">
            <a:spAutoFit/>
          </a:bodyPr>
          <a:lstStyle/>
          <a:p>
            <a:pPr algn="ctr"/>
            <a:r>
              <a:rPr lang="en-US" sz="800" b="1" dirty="0"/>
              <a:t>Fox Business – Oct 2023 / CNBC – Nov 2023 / InvestorPlace – Oct 2023</a:t>
            </a:r>
          </a:p>
        </p:txBody>
      </p:sp>
      <p:cxnSp>
        <p:nvCxnSpPr>
          <p:cNvPr id="13" name="Straight Connector 12">
            <a:extLst>
              <a:ext uri="{FF2B5EF4-FFF2-40B4-BE49-F238E27FC236}">
                <a16:creationId xmlns:a16="http://schemas.microsoft.com/office/drawing/2014/main" id="{308FB240-9819-4995-A6B1-4B8A43F8F8E1}"/>
              </a:ext>
            </a:extLst>
          </p:cNvPr>
          <p:cNvCxnSpPr>
            <a:cxnSpLocks/>
          </p:cNvCxnSpPr>
          <p:nvPr/>
        </p:nvCxnSpPr>
        <p:spPr>
          <a:xfrm>
            <a:off x="8973820" y="6649607"/>
            <a:ext cx="265176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B906FE0-1BD8-4189-94CF-9C7E2694E9DC}"/>
              </a:ext>
            </a:extLst>
          </p:cNvPr>
          <p:cNvSpPr txBox="1"/>
          <p:nvPr/>
        </p:nvSpPr>
        <p:spPr>
          <a:xfrm>
            <a:off x="1077472" y="3917163"/>
            <a:ext cx="5128460" cy="2249847"/>
          </a:xfrm>
          <a:prstGeom prst="rect">
            <a:avLst/>
          </a:prstGeom>
          <a:noFill/>
        </p:spPr>
        <p:txBody>
          <a:bodyPr wrap="square">
            <a:spAutoFit/>
          </a:bodyPr>
          <a:lstStyle/>
          <a:p>
            <a:pPr>
              <a:lnSpc>
                <a:spcPct val="140000"/>
              </a:lnSpc>
            </a:pPr>
            <a:r>
              <a:rPr lang="es-ES" sz="2100" b="1" dirty="0"/>
              <a:t>Catástrofe de Tarjetas de Crédito</a:t>
            </a:r>
          </a:p>
          <a:p>
            <a:pPr>
              <a:lnSpc>
                <a:spcPct val="140000"/>
              </a:lnSpc>
            </a:pPr>
            <a:r>
              <a:rPr lang="en-US" sz="2100" dirty="0" err="1"/>
              <a:t>Saldos</a:t>
            </a:r>
            <a:r>
              <a:rPr lang="en-US" sz="2100" dirty="0"/>
              <a:t> </a:t>
            </a:r>
            <a:r>
              <a:rPr lang="en-US" sz="2100" dirty="0" err="1"/>
              <a:t>superiores</a:t>
            </a:r>
            <a:r>
              <a:rPr lang="en-US" sz="2100" dirty="0"/>
              <a:t> a </a:t>
            </a:r>
            <a:r>
              <a:rPr lang="en-US" sz="2100" b="1" dirty="0"/>
              <a:t>$1 billon</a:t>
            </a:r>
          </a:p>
          <a:p>
            <a:pPr>
              <a:lnSpc>
                <a:spcPct val="140000"/>
              </a:lnSpc>
              <a:spcBef>
                <a:spcPts val="600"/>
              </a:spcBef>
            </a:pPr>
            <a:r>
              <a:rPr lang="es-ES" sz="2100" dirty="0"/>
              <a:t>Aumento de Morosidad  </a:t>
            </a:r>
          </a:p>
          <a:p>
            <a:pPr>
              <a:spcBef>
                <a:spcPts val="600"/>
              </a:spcBef>
            </a:pPr>
            <a:r>
              <a:rPr lang="es-ES" sz="2100" dirty="0"/>
              <a:t>Tasas de Interés Más Altas Jamás Registradas </a:t>
            </a:r>
            <a:endParaRPr lang="en-US" sz="2100" dirty="0"/>
          </a:p>
        </p:txBody>
      </p:sp>
      <p:grpSp>
        <p:nvGrpSpPr>
          <p:cNvPr id="33" name="Group 32">
            <a:extLst>
              <a:ext uri="{FF2B5EF4-FFF2-40B4-BE49-F238E27FC236}">
                <a16:creationId xmlns:a16="http://schemas.microsoft.com/office/drawing/2014/main" id="{D40DBCCB-01BE-422C-9AB0-2151CA543CFD}"/>
              </a:ext>
            </a:extLst>
          </p:cNvPr>
          <p:cNvGrpSpPr>
            <a:grpSpLocks noChangeAspect="1"/>
          </p:cNvGrpSpPr>
          <p:nvPr/>
        </p:nvGrpSpPr>
        <p:grpSpPr>
          <a:xfrm>
            <a:off x="457783" y="4058069"/>
            <a:ext cx="602835" cy="594360"/>
            <a:chOff x="455175" y="1136213"/>
            <a:chExt cx="668555" cy="668556"/>
          </a:xfrm>
        </p:grpSpPr>
        <p:grpSp>
          <p:nvGrpSpPr>
            <p:cNvPr id="34" name="Group 33">
              <a:extLst>
                <a:ext uri="{FF2B5EF4-FFF2-40B4-BE49-F238E27FC236}">
                  <a16:creationId xmlns:a16="http://schemas.microsoft.com/office/drawing/2014/main" id="{54580D9E-80D4-46DA-875E-8BE35D9FAE55}"/>
                </a:ext>
              </a:extLst>
            </p:cNvPr>
            <p:cNvGrpSpPr>
              <a:grpSpLocks noChangeAspect="1"/>
            </p:cNvGrpSpPr>
            <p:nvPr/>
          </p:nvGrpSpPr>
          <p:grpSpPr>
            <a:xfrm rot="16200000">
              <a:off x="455175" y="1136213"/>
              <a:ext cx="668556" cy="668555"/>
              <a:chOff x="1580640" y="1547204"/>
              <a:chExt cx="1645160" cy="1645160"/>
            </a:xfrm>
          </p:grpSpPr>
          <p:sp>
            <p:nvSpPr>
              <p:cNvPr id="36" name="Arc 35">
                <a:extLst>
                  <a:ext uri="{FF2B5EF4-FFF2-40B4-BE49-F238E27FC236}">
                    <a16:creationId xmlns:a16="http://schemas.microsoft.com/office/drawing/2014/main" id="{41AB0DE4-DAC1-4614-A5CA-AA2E97D82D76}"/>
                  </a:ext>
                </a:extLst>
              </p:cNvPr>
              <p:cNvSpPr>
                <a:spLocks noChangeAspect="1"/>
              </p:cNvSpPr>
              <p:nvPr/>
            </p:nvSpPr>
            <p:spPr>
              <a:xfrm>
                <a:off x="1580640" y="1547204"/>
                <a:ext cx="1645160" cy="1645160"/>
              </a:xfrm>
              <a:prstGeom prst="arc">
                <a:avLst>
                  <a:gd name="adj1" fmla="val 8120"/>
                  <a:gd name="adj2" fmla="val 10791685"/>
                </a:avLst>
              </a:prstGeom>
              <a:solidFill>
                <a:schemeClr val="bg1"/>
              </a:solidFill>
              <a:ln w="38100">
                <a:solidFill>
                  <a:srgbClr val="1372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K"/>
              </a:p>
            </p:txBody>
          </p:sp>
          <p:sp>
            <p:nvSpPr>
              <p:cNvPr id="37" name="Arc 36">
                <a:extLst>
                  <a:ext uri="{FF2B5EF4-FFF2-40B4-BE49-F238E27FC236}">
                    <a16:creationId xmlns:a16="http://schemas.microsoft.com/office/drawing/2014/main" id="{4278F91A-910E-432F-946F-0102D674D87E}"/>
                  </a:ext>
                </a:extLst>
              </p:cNvPr>
              <p:cNvSpPr>
                <a:spLocks noChangeAspect="1"/>
              </p:cNvSpPr>
              <p:nvPr/>
            </p:nvSpPr>
            <p:spPr>
              <a:xfrm flipV="1">
                <a:off x="1580640" y="1547204"/>
                <a:ext cx="1645160" cy="1645160"/>
              </a:xfrm>
              <a:prstGeom prst="arc">
                <a:avLst>
                  <a:gd name="adj1" fmla="val 8120"/>
                  <a:gd name="adj2" fmla="val 10791685"/>
                </a:avLst>
              </a:prstGeom>
              <a:solidFill>
                <a:schemeClr val="bg1"/>
              </a:solidFill>
              <a:ln w="12700">
                <a:solidFill>
                  <a:srgbClr val="13728D"/>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K"/>
              </a:p>
            </p:txBody>
          </p:sp>
        </p:grpSp>
        <p:pic>
          <p:nvPicPr>
            <p:cNvPr id="35" name="Picture 34">
              <a:extLst>
                <a:ext uri="{FF2B5EF4-FFF2-40B4-BE49-F238E27FC236}">
                  <a16:creationId xmlns:a16="http://schemas.microsoft.com/office/drawing/2014/main" id="{1DEDA0E4-2ACD-4241-A6CE-4A50C430942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37590" y="1315042"/>
              <a:ext cx="310896" cy="310896"/>
            </a:xfrm>
            <a:prstGeom prst="rect">
              <a:avLst/>
            </a:prstGeom>
          </p:spPr>
        </p:pic>
      </p:grpSp>
      <p:pic>
        <p:nvPicPr>
          <p:cNvPr id="14" name="Picture 13" descr="A black background with white text&#10;&#10;Description automatically generated">
            <a:extLst>
              <a:ext uri="{FF2B5EF4-FFF2-40B4-BE49-F238E27FC236}">
                <a16:creationId xmlns:a16="http://schemas.microsoft.com/office/drawing/2014/main" id="{54DD293D-F3F9-FDFD-646B-A6E531CBE6DD}"/>
              </a:ext>
            </a:extLst>
          </p:cNvPr>
          <p:cNvPicPr>
            <a:picLocks noChangeAspect="1"/>
          </p:cNvPicPr>
          <p:nvPr/>
        </p:nvPicPr>
        <p:blipFill>
          <a:blip r:embed="rId6"/>
          <a:stretch>
            <a:fillRect/>
          </a:stretch>
        </p:blipFill>
        <p:spPr>
          <a:xfrm>
            <a:off x="5496437" y="374620"/>
            <a:ext cx="1202019" cy="479236"/>
          </a:xfrm>
          <a:prstGeom prst="rect">
            <a:avLst/>
          </a:prstGeom>
        </p:spPr>
      </p:pic>
      <p:sp>
        <p:nvSpPr>
          <p:cNvPr id="2" name="TextBox 1">
            <a:extLst>
              <a:ext uri="{FF2B5EF4-FFF2-40B4-BE49-F238E27FC236}">
                <a16:creationId xmlns:a16="http://schemas.microsoft.com/office/drawing/2014/main" id="{1317DF02-D31D-99E0-43F1-C40EAD78D5DD}"/>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413710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CAEDBA6-C46D-4F18-9ADE-2608245BAC87}"/>
              </a:ext>
            </a:extLst>
          </p:cNvPr>
          <p:cNvSpPr/>
          <p:nvPr/>
        </p:nvSpPr>
        <p:spPr>
          <a:xfrm>
            <a:off x="0" y="-1"/>
            <a:ext cx="12192000" cy="3086998"/>
          </a:xfrm>
          <a:prstGeom prst="rect">
            <a:avLst/>
          </a:prstGeom>
          <a:gradFill flip="none" rotWithShape="1">
            <a:gsLst>
              <a:gs pos="0">
                <a:srgbClr val="26B5AA"/>
              </a:gs>
              <a:gs pos="100000">
                <a:srgbClr val="13728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CAFA61A2-6E9C-4B54-B837-CC117E619C61}"/>
              </a:ext>
            </a:extLst>
          </p:cNvPr>
          <p:cNvGrpSpPr>
            <a:grpSpLocks noChangeAspect="1"/>
          </p:cNvGrpSpPr>
          <p:nvPr/>
        </p:nvGrpSpPr>
        <p:grpSpPr>
          <a:xfrm>
            <a:off x="513017" y="1069333"/>
            <a:ext cx="6833869" cy="3840480"/>
            <a:chOff x="144716" y="1043933"/>
            <a:chExt cx="7166989" cy="4027686"/>
          </a:xfrm>
        </p:grpSpPr>
        <p:grpSp>
          <p:nvGrpSpPr>
            <p:cNvPr id="10" name="Group 9">
              <a:extLst>
                <a:ext uri="{FF2B5EF4-FFF2-40B4-BE49-F238E27FC236}">
                  <a16:creationId xmlns:a16="http://schemas.microsoft.com/office/drawing/2014/main" id="{7566F7EC-5AEF-4842-B159-8D402ADE361B}"/>
                </a:ext>
              </a:extLst>
            </p:cNvPr>
            <p:cNvGrpSpPr>
              <a:grpSpLocks noChangeAspect="1"/>
            </p:cNvGrpSpPr>
            <p:nvPr/>
          </p:nvGrpSpPr>
          <p:grpSpPr>
            <a:xfrm>
              <a:off x="144716" y="1043933"/>
              <a:ext cx="7166989" cy="4027686"/>
              <a:chOff x="1750372" y="973584"/>
              <a:chExt cx="8691257" cy="4884291"/>
            </a:xfrm>
          </p:grpSpPr>
          <p:pic>
            <p:nvPicPr>
              <p:cNvPr id="11" name="Picture 10">
                <a:extLst>
                  <a:ext uri="{FF2B5EF4-FFF2-40B4-BE49-F238E27FC236}">
                    <a16:creationId xmlns:a16="http://schemas.microsoft.com/office/drawing/2014/main" id="{E161B410-3E60-4D73-BD64-77D9F10F9C71}"/>
                  </a:ext>
                </a:extLst>
              </p:cNvPr>
              <p:cNvPicPr>
                <a:picLocks noChangeAspect="1"/>
              </p:cNvPicPr>
              <p:nvPr/>
            </p:nvPicPr>
            <p:blipFill rotWithShape="1">
              <a:blip r:embed="rId2" cstate="hqprint">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1750372" y="973584"/>
                <a:ext cx="8691257" cy="4884291"/>
              </a:xfrm>
              <a:custGeom>
                <a:avLst/>
                <a:gdLst>
                  <a:gd name="connsiteX0" fmla="*/ 0 w 8691257"/>
                  <a:gd name="connsiteY0" fmla="*/ 0 h 4884291"/>
                  <a:gd name="connsiteX1" fmla="*/ 8691257 w 8691257"/>
                  <a:gd name="connsiteY1" fmla="*/ 0 h 4884291"/>
                  <a:gd name="connsiteX2" fmla="*/ 8691257 w 8691257"/>
                  <a:gd name="connsiteY2" fmla="*/ 3642072 h 4884291"/>
                  <a:gd name="connsiteX3" fmla="*/ 7751609 w 8691257"/>
                  <a:gd name="connsiteY3" fmla="*/ 3642072 h 4884291"/>
                  <a:gd name="connsiteX4" fmla="*/ 7751609 w 8691257"/>
                  <a:gd name="connsiteY4" fmla="*/ 4658072 h 4884291"/>
                  <a:gd name="connsiteX5" fmla="*/ 8691257 w 8691257"/>
                  <a:gd name="connsiteY5" fmla="*/ 4658072 h 4884291"/>
                  <a:gd name="connsiteX6" fmla="*/ 8691257 w 8691257"/>
                  <a:gd name="connsiteY6" fmla="*/ 4884291 h 4884291"/>
                  <a:gd name="connsiteX7" fmla="*/ 0 w 8691257"/>
                  <a:gd name="connsiteY7" fmla="*/ 4884291 h 4884291"/>
                  <a:gd name="connsiteX8" fmla="*/ 0 w 8691257"/>
                  <a:gd name="connsiteY8" fmla="*/ 4658072 h 4884291"/>
                  <a:gd name="connsiteX9" fmla="*/ 957902 w 8691257"/>
                  <a:gd name="connsiteY9" fmla="*/ 4658072 h 4884291"/>
                  <a:gd name="connsiteX10" fmla="*/ 957902 w 8691257"/>
                  <a:gd name="connsiteY10" fmla="*/ 3642072 h 4884291"/>
                  <a:gd name="connsiteX11" fmla="*/ 0 w 8691257"/>
                  <a:gd name="connsiteY11" fmla="*/ 3642072 h 48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1257" h="4884291">
                    <a:moveTo>
                      <a:pt x="0" y="0"/>
                    </a:moveTo>
                    <a:lnTo>
                      <a:pt x="8691257" y="0"/>
                    </a:lnTo>
                    <a:lnTo>
                      <a:pt x="8691257" y="3642072"/>
                    </a:lnTo>
                    <a:lnTo>
                      <a:pt x="7751609" y="3642072"/>
                    </a:lnTo>
                    <a:lnTo>
                      <a:pt x="7751609" y="4658072"/>
                    </a:lnTo>
                    <a:lnTo>
                      <a:pt x="8691257" y="4658072"/>
                    </a:lnTo>
                    <a:lnTo>
                      <a:pt x="8691257" y="4884291"/>
                    </a:lnTo>
                    <a:lnTo>
                      <a:pt x="0" y="4884291"/>
                    </a:lnTo>
                    <a:lnTo>
                      <a:pt x="0" y="4658072"/>
                    </a:lnTo>
                    <a:lnTo>
                      <a:pt x="957902" y="4658072"/>
                    </a:lnTo>
                    <a:lnTo>
                      <a:pt x="957902" y="3642072"/>
                    </a:lnTo>
                    <a:lnTo>
                      <a:pt x="0" y="3642072"/>
                    </a:lnTo>
                    <a:close/>
                  </a:path>
                </a:pathLst>
              </a:custGeom>
            </p:spPr>
          </p:pic>
          <p:sp>
            <p:nvSpPr>
              <p:cNvPr id="12" name="Rectangle 11">
                <a:extLst>
                  <a:ext uri="{FF2B5EF4-FFF2-40B4-BE49-F238E27FC236}">
                    <a16:creationId xmlns:a16="http://schemas.microsoft.com/office/drawing/2014/main" id="{46FCA0F1-8386-4F37-9B1B-5478D34AA101}"/>
                  </a:ext>
                </a:extLst>
              </p:cNvPr>
              <p:cNvSpPr/>
              <p:nvPr/>
            </p:nvSpPr>
            <p:spPr>
              <a:xfrm>
                <a:off x="2859352" y="1472304"/>
                <a:ext cx="6475571" cy="3926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erson standing on a car&#10;&#10;Description automatically generated">
              <a:extLst>
                <a:ext uri="{FF2B5EF4-FFF2-40B4-BE49-F238E27FC236}">
                  <a16:creationId xmlns:a16="http://schemas.microsoft.com/office/drawing/2014/main" id="{B1E02ECE-9231-4234-A2C4-EB251F67D1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54357" y="1455188"/>
              <a:ext cx="4747706" cy="3237475"/>
            </a:xfrm>
            <a:prstGeom prst="rect">
              <a:avLst/>
            </a:prstGeom>
            <a:ln>
              <a:noFill/>
            </a:ln>
          </p:spPr>
        </p:pic>
      </p:grpSp>
      <p:grpSp>
        <p:nvGrpSpPr>
          <p:cNvPr id="17" name="Group 16">
            <a:extLst>
              <a:ext uri="{FF2B5EF4-FFF2-40B4-BE49-F238E27FC236}">
                <a16:creationId xmlns:a16="http://schemas.microsoft.com/office/drawing/2014/main" id="{3C10B0CB-E23A-4344-BEC1-42D65101564A}"/>
              </a:ext>
            </a:extLst>
          </p:cNvPr>
          <p:cNvGrpSpPr>
            <a:grpSpLocks noChangeAspect="1"/>
          </p:cNvGrpSpPr>
          <p:nvPr/>
        </p:nvGrpSpPr>
        <p:grpSpPr>
          <a:xfrm>
            <a:off x="7781927" y="2547875"/>
            <a:ext cx="3715769" cy="1097280"/>
            <a:chOff x="7848601" y="2560575"/>
            <a:chExt cx="4025416" cy="1188720"/>
          </a:xfrm>
        </p:grpSpPr>
        <p:sp>
          <p:nvSpPr>
            <p:cNvPr id="14" name="Rectangle: Rounded Corners 13">
              <a:extLst>
                <a:ext uri="{FF2B5EF4-FFF2-40B4-BE49-F238E27FC236}">
                  <a16:creationId xmlns:a16="http://schemas.microsoft.com/office/drawing/2014/main" id="{BF13F129-709A-4B45-BC30-6076F9E979DB}"/>
                </a:ext>
              </a:extLst>
            </p:cNvPr>
            <p:cNvSpPr/>
            <p:nvPr/>
          </p:nvSpPr>
          <p:spPr>
            <a:xfrm>
              <a:off x="7848601" y="2560575"/>
              <a:ext cx="4025416" cy="1188720"/>
            </a:xfrm>
            <a:prstGeom prst="roundRect">
              <a:avLst>
                <a:gd name="adj" fmla="val 8654"/>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4110692-5EDC-4AE2-B97C-FA5166424148}"/>
                </a:ext>
              </a:extLst>
            </p:cNvPr>
            <p:cNvGrpSpPr>
              <a:grpSpLocks noChangeAspect="1"/>
            </p:cNvGrpSpPr>
            <p:nvPr/>
          </p:nvGrpSpPr>
          <p:grpSpPr>
            <a:xfrm>
              <a:off x="8210467" y="2622591"/>
              <a:ext cx="3146281" cy="1064688"/>
              <a:chOff x="5690895" y="2547643"/>
              <a:chExt cx="2688090" cy="909638"/>
            </a:xfrm>
          </p:grpSpPr>
          <p:pic>
            <p:nvPicPr>
              <p:cNvPr id="6" name="Picture 5" descr="A truck on a flatbed&#10;&#10;Description automatically generated">
                <a:extLst>
                  <a:ext uri="{FF2B5EF4-FFF2-40B4-BE49-F238E27FC236}">
                    <a16:creationId xmlns:a16="http://schemas.microsoft.com/office/drawing/2014/main" id="{D0EE43BB-DEB8-4B7D-BAF0-C7A3D90C69B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690896" y="2801562"/>
                <a:ext cx="2688089" cy="655719"/>
              </a:xfrm>
              <a:prstGeom prst="rect">
                <a:avLst/>
              </a:prstGeom>
              <a:ln>
                <a:noFill/>
              </a:ln>
            </p:spPr>
          </p:pic>
          <p:pic>
            <p:nvPicPr>
              <p:cNvPr id="7" name="Picture 6" descr="A truck on a flatbed&#10;&#10;Description automatically generated">
                <a:extLst>
                  <a:ext uri="{FF2B5EF4-FFF2-40B4-BE49-F238E27FC236}">
                    <a16:creationId xmlns:a16="http://schemas.microsoft.com/office/drawing/2014/main" id="{DC31A178-153C-42DB-B947-280EB2D300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90895" y="2547643"/>
                <a:ext cx="2688090" cy="255134"/>
              </a:xfrm>
              <a:prstGeom prst="rect">
                <a:avLst/>
              </a:prstGeom>
              <a:ln>
                <a:noFill/>
              </a:ln>
            </p:spPr>
          </p:pic>
        </p:grpSp>
      </p:grpSp>
      <p:grpSp>
        <p:nvGrpSpPr>
          <p:cNvPr id="18" name="Group 17">
            <a:extLst>
              <a:ext uri="{FF2B5EF4-FFF2-40B4-BE49-F238E27FC236}">
                <a16:creationId xmlns:a16="http://schemas.microsoft.com/office/drawing/2014/main" id="{F86764D0-E055-424F-A371-B6C879BCB0AF}"/>
              </a:ext>
            </a:extLst>
          </p:cNvPr>
          <p:cNvGrpSpPr>
            <a:grpSpLocks noChangeAspect="1"/>
          </p:cNvGrpSpPr>
          <p:nvPr/>
        </p:nvGrpSpPr>
        <p:grpSpPr>
          <a:xfrm>
            <a:off x="7781927" y="1276350"/>
            <a:ext cx="3715769" cy="1097280"/>
            <a:chOff x="7848601" y="1238250"/>
            <a:chExt cx="4025416" cy="1188720"/>
          </a:xfrm>
        </p:grpSpPr>
        <p:sp>
          <p:nvSpPr>
            <p:cNvPr id="13" name="Rectangle: Rounded Corners 12">
              <a:extLst>
                <a:ext uri="{FF2B5EF4-FFF2-40B4-BE49-F238E27FC236}">
                  <a16:creationId xmlns:a16="http://schemas.microsoft.com/office/drawing/2014/main" id="{F310234B-9166-4D25-8737-F3280BBECF0B}"/>
                </a:ext>
              </a:extLst>
            </p:cNvPr>
            <p:cNvSpPr/>
            <p:nvPr/>
          </p:nvSpPr>
          <p:spPr>
            <a:xfrm>
              <a:off x="7848601" y="1238250"/>
              <a:ext cx="4025416" cy="1188720"/>
            </a:xfrm>
            <a:prstGeom prst="roundRect">
              <a:avLst>
                <a:gd name="adj" fmla="val 7911"/>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text on a white background&#10;&#10;Description automatically generated">
              <a:extLst>
                <a:ext uri="{FF2B5EF4-FFF2-40B4-BE49-F238E27FC236}">
                  <a16:creationId xmlns:a16="http://schemas.microsoft.com/office/drawing/2014/main" id="{05D899D5-CB3F-455D-BA15-E194B6C994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4012"/>
            <a:stretch/>
          </p:blipFill>
          <p:spPr>
            <a:xfrm>
              <a:off x="8177577" y="1279353"/>
              <a:ext cx="3424617" cy="1106515"/>
            </a:xfrm>
            <a:prstGeom prst="rect">
              <a:avLst/>
            </a:prstGeom>
            <a:ln>
              <a:noFill/>
            </a:ln>
          </p:spPr>
        </p:pic>
      </p:grpSp>
      <p:grpSp>
        <p:nvGrpSpPr>
          <p:cNvPr id="16" name="Group 15">
            <a:extLst>
              <a:ext uri="{FF2B5EF4-FFF2-40B4-BE49-F238E27FC236}">
                <a16:creationId xmlns:a16="http://schemas.microsoft.com/office/drawing/2014/main" id="{3BEFE133-7859-454B-9619-82874C7FBFDA}"/>
              </a:ext>
            </a:extLst>
          </p:cNvPr>
          <p:cNvGrpSpPr>
            <a:grpSpLocks noChangeAspect="1"/>
          </p:cNvGrpSpPr>
          <p:nvPr/>
        </p:nvGrpSpPr>
        <p:grpSpPr>
          <a:xfrm>
            <a:off x="7781927" y="3819399"/>
            <a:ext cx="3715769" cy="1097280"/>
            <a:chOff x="7848601" y="3882899"/>
            <a:chExt cx="4025416" cy="1188720"/>
          </a:xfrm>
        </p:grpSpPr>
        <p:sp>
          <p:nvSpPr>
            <p:cNvPr id="15" name="Rectangle: Rounded Corners 14">
              <a:extLst>
                <a:ext uri="{FF2B5EF4-FFF2-40B4-BE49-F238E27FC236}">
                  <a16:creationId xmlns:a16="http://schemas.microsoft.com/office/drawing/2014/main" id="{3964E1F8-5818-4843-82BC-25424FBEAAA1}"/>
                </a:ext>
              </a:extLst>
            </p:cNvPr>
            <p:cNvSpPr/>
            <p:nvPr/>
          </p:nvSpPr>
          <p:spPr>
            <a:xfrm>
              <a:off x="7848601" y="3882899"/>
              <a:ext cx="4025416" cy="1188720"/>
            </a:xfrm>
            <a:prstGeom prst="roundRect">
              <a:avLst>
                <a:gd name="adj" fmla="val 9188"/>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truck with a tow truck attached to it&#10;&#10;Description automatically generated">
              <a:extLst>
                <a:ext uri="{FF2B5EF4-FFF2-40B4-BE49-F238E27FC236}">
                  <a16:creationId xmlns:a16="http://schemas.microsoft.com/office/drawing/2014/main" id="{243580FC-6DD5-418C-A85E-55ACFEDDE68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4"/>
            <a:stretch/>
          </p:blipFill>
          <p:spPr>
            <a:xfrm>
              <a:off x="8181889" y="3917875"/>
              <a:ext cx="3358838" cy="1118769"/>
            </a:xfrm>
            <a:prstGeom prst="rect">
              <a:avLst/>
            </a:prstGeom>
            <a:ln>
              <a:noFill/>
            </a:ln>
          </p:spPr>
        </p:pic>
      </p:grpSp>
      <p:cxnSp>
        <p:nvCxnSpPr>
          <p:cNvPr id="37" name="Straight Connector 36">
            <a:extLst>
              <a:ext uri="{FF2B5EF4-FFF2-40B4-BE49-F238E27FC236}">
                <a16:creationId xmlns:a16="http://schemas.microsoft.com/office/drawing/2014/main" id="{B1AE6B5B-BC28-409E-890F-8BA4313922F1}"/>
              </a:ext>
            </a:extLst>
          </p:cNvPr>
          <p:cNvCxnSpPr>
            <a:cxnSpLocks/>
            <a:stCxn id="20" idx="3"/>
          </p:cNvCxnSpPr>
          <p:nvPr/>
        </p:nvCxnSpPr>
        <p:spPr>
          <a:xfrm>
            <a:off x="3133493" y="6649607"/>
            <a:ext cx="2265678"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A1F970D-1461-4578-9321-AC372E8EA7F0}"/>
              </a:ext>
            </a:extLst>
          </p:cNvPr>
          <p:cNvSpPr txBox="1"/>
          <p:nvPr/>
        </p:nvSpPr>
        <p:spPr>
          <a:xfrm>
            <a:off x="5368925" y="6541885"/>
            <a:ext cx="2959100" cy="215444"/>
          </a:xfrm>
          <a:prstGeom prst="rect">
            <a:avLst/>
          </a:prstGeom>
          <a:noFill/>
        </p:spPr>
        <p:txBody>
          <a:bodyPr wrap="square" rtlCol="0">
            <a:spAutoFit/>
          </a:bodyPr>
          <a:lstStyle/>
          <a:p>
            <a:pPr algn="ctr"/>
            <a:r>
              <a:rPr lang="en-US" sz="800" b="1" dirty="0"/>
              <a:t>PYMNTS – Apr 2023 / Eightify / LinkedIN / Yahoo!</a:t>
            </a:r>
          </a:p>
        </p:txBody>
      </p:sp>
      <p:cxnSp>
        <p:nvCxnSpPr>
          <p:cNvPr id="40" name="Straight Connector 39">
            <a:extLst>
              <a:ext uri="{FF2B5EF4-FFF2-40B4-BE49-F238E27FC236}">
                <a16:creationId xmlns:a16="http://schemas.microsoft.com/office/drawing/2014/main" id="{154B50A1-C205-42DE-8F65-3E66E5AB8F1B}"/>
              </a:ext>
            </a:extLst>
          </p:cNvPr>
          <p:cNvCxnSpPr>
            <a:cxnSpLocks/>
          </p:cNvCxnSpPr>
          <p:nvPr/>
        </p:nvCxnSpPr>
        <p:spPr>
          <a:xfrm>
            <a:off x="8356600" y="6649607"/>
            <a:ext cx="329184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D8F79EE-360D-434D-92C7-11D4E6D567BA}"/>
              </a:ext>
            </a:extLst>
          </p:cNvPr>
          <p:cNvGrpSpPr/>
          <p:nvPr/>
        </p:nvGrpSpPr>
        <p:grpSpPr>
          <a:xfrm>
            <a:off x="1316198" y="5099744"/>
            <a:ext cx="10875802" cy="1312860"/>
            <a:chOff x="1155282" y="5452176"/>
            <a:chExt cx="10875802" cy="1312860"/>
          </a:xfrm>
        </p:grpSpPr>
        <p:sp>
          <p:nvSpPr>
            <p:cNvPr id="33" name="TextBox 32">
              <a:extLst>
                <a:ext uri="{FF2B5EF4-FFF2-40B4-BE49-F238E27FC236}">
                  <a16:creationId xmlns:a16="http://schemas.microsoft.com/office/drawing/2014/main" id="{4DDF8C1C-7299-4AD9-B94C-57EB943B2D86}"/>
                </a:ext>
              </a:extLst>
            </p:cNvPr>
            <p:cNvSpPr txBox="1"/>
            <p:nvPr/>
          </p:nvSpPr>
          <p:spPr>
            <a:xfrm>
              <a:off x="2403866" y="5452176"/>
              <a:ext cx="9627218" cy="1312860"/>
            </a:xfrm>
            <a:prstGeom prst="rect">
              <a:avLst/>
            </a:prstGeom>
            <a:noFill/>
          </p:spPr>
          <p:txBody>
            <a:bodyPr wrap="square">
              <a:spAutoFit/>
            </a:bodyPr>
            <a:lstStyle/>
            <a:p>
              <a:pPr>
                <a:lnSpc>
                  <a:spcPct val="110000"/>
                </a:lnSpc>
                <a:spcBef>
                  <a:spcPts val="300"/>
                </a:spcBef>
              </a:pPr>
              <a:r>
                <a:rPr lang="es-ES" sz="2300" dirty="0"/>
                <a:t>Las Empresas de Reposesión Pronostican un Auge  
Los Embargos de Automóviles Alcanzan los </a:t>
              </a:r>
              <a:r>
                <a:rPr lang="es-ES" sz="2300" b="1" dirty="0"/>
                <a:t>200,000</a:t>
              </a:r>
              <a:r>
                <a:rPr lang="es-ES" sz="2300" dirty="0"/>
                <a:t> Mensuales 
Lo Peor está por Venir</a:t>
              </a:r>
              <a:endParaRPr lang="en-US" sz="2300" dirty="0"/>
            </a:p>
          </p:txBody>
        </p:sp>
        <p:cxnSp>
          <p:nvCxnSpPr>
            <p:cNvPr id="41" name="Straight Connector 40">
              <a:extLst>
                <a:ext uri="{FF2B5EF4-FFF2-40B4-BE49-F238E27FC236}">
                  <a16:creationId xmlns:a16="http://schemas.microsoft.com/office/drawing/2014/main" id="{8C954DDC-02A7-4B20-9372-493AE36FC56C}"/>
                </a:ext>
              </a:extLst>
            </p:cNvPr>
            <p:cNvCxnSpPr>
              <a:cxnSpLocks/>
            </p:cNvCxnSpPr>
            <p:nvPr/>
          </p:nvCxnSpPr>
          <p:spPr>
            <a:xfrm>
              <a:off x="2321863" y="5670736"/>
              <a:ext cx="0" cy="822960"/>
            </a:xfrm>
            <a:prstGeom prst="line">
              <a:avLst/>
            </a:prstGeom>
            <a:ln w="28575">
              <a:solidFill>
                <a:srgbClr val="13728D"/>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9396694-CC70-40ED-A279-723CA926C4BF}"/>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1155282" y="5692331"/>
              <a:ext cx="779771" cy="779771"/>
            </a:xfrm>
            <a:prstGeom prst="rect">
              <a:avLst/>
            </a:prstGeom>
          </p:spPr>
        </p:pic>
      </p:grpSp>
      <p:pic>
        <p:nvPicPr>
          <p:cNvPr id="4" name="Picture 3" descr="A black background with white text&#10;&#10;Description automatically generated">
            <a:extLst>
              <a:ext uri="{FF2B5EF4-FFF2-40B4-BE49-F238E27FC236}">
                <a16:creationId xmlns:a16="http://schemas.microsoft.com/office/drawing/2014/main" id="{E262695E-E9B5-71A3-B3D2-859CD2B201F4}"/>
              </a:ext>
            </a:extLst>
          </p:cNvPr>
          <p:cNvPicPr>
            <a:picLocks noChangeAspect="1"/>
          </p:cNvPicPr>
          <p:nvPr/>
        </p:nvPicPr>
        <p:blipFill>
          <a:blip r:embed="rId9"/>
          <a:stretch>
            <a:fillRect/>
          </a:stretch>
        </p:blipFill>
        <p:spPr>
          <a:xfrm>
            <a:off x="5496437" y="374620"/>
            <a:ext cx="1202019" cy="479236"/>
          </a:xfrm>
          <a:prstGeom prst="rect">
            <a:avLst/>
          </a:prstGeom>
        </p:spPr>
      </p:pic>
      <p:sp>
        <p:nvSpPr>
          <p:cNvPr id="5" name="Rectangle: Top Corners Rounded 4">
            <a:extLst>
              <a:ext uri="{FF2B5EF4-FFF2-40B4-BE49-F238E27FC236}">
                <a16:creationId xmlns:a16="http://schemas.microsoft.com/office/drawing/2014/main" id="{B41BD6F3-1114-2156-FB46-FAC235A18C5A}"/>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36F6BBBE-A3DC-19A4-0CE4-E22324E98382}"/>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6</a:t>
            </a:fld>
            <a:endParaRPr lang="en-US" dirty="0"/>
          </a:p>
        </p:txBody>
      </p:sp>
      <p:sp>
        <p:nvSpPr>
          <p:cNvPr id="20" name="TextBox 19">
            <a:extLst>
              <a:ext uri="{FF2B5EF4-FFF2-40B4-BE49-F238E27FC236}">
                <a16:creationId xmlns:a16="http://schemas.microsoft.com/office/drawing/2014/main" id="{0729E0CD-3319-CA0A-EABA-120352F0D1E2}"/>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336336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0521D809-779A-4D20-8AF0-5FBC75C44C0E}"/>
              </a:ext>
            </a:extLst>
          </p:cNvPr>
          <p:cNvSpPr/>
          <p:nvPr/>
        </p:nvSpPr>
        <p:spPr>
          <a:xfrm>
            <a:off x="0" y="1130300"/>
            <a:ext cx="1713053" cy="5195878"/>
          </a:xfrm>
          <a:custGeom>
            <a:avLst/>
            <a:gdLst>
              <a:gd name="connsiteX0" fmla="*/ 0 w 1898248"/>
              <a:gd name="connsiteY0" fmla="*/ 0 h 6112026"/>
              <a:gd name="connsiteX1" fmla="*/ 22630 w 1898248"/>
              <a:gd name="connsiteY1" fmla="*/ 1679 h 6112026"/>
              <a:gd name="connsiteX2" fmla="*/ 1898248 w 1898248"/>
              <a:gd name="connsiteY2" fmla="*/ 3056013 h 6112026"/>
              <a:gd name="connsiteX3" fmla="*/ 22630 w 1898248"/>
              <a:gd name="connsiteY3" fmla="*/ 6110347 h 6112026"/>
              <a:gd name="connsiteX4" fmla="*/ 0 w 1898248"/>
              <a:gd name="connsiteY4" fmla="*/ 6112026 h 6112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248" h="6112026">
                <a:moveTo>
                  <a:pt x="0" y="0"/>
                </a:moveTo>
                <a:lnTo>
                  <a:pt x="22630" y="1679"/>
                </a:lnTo>
                <a:cubicBezTo>
                  <a:pt x="1076137" y="158903"/>
                  <a:pt x="1898248" y="1466373"/>
                  <a:pt x="1898248" y="3056013"/>
                </a:cubicBezTo>
                <a:cubicBezTo>
                  <a:pt x="1898248" y="4645653"/>
                  <a:pt x="1076137" y="5953123"/>
                  <a:pt x="22630" y="6110347"/>
                </a:cubicBezTo>
                <a:lnTo>
                  <a:pt x="0" y="6112026"/>
                </a:lnTo>
                <a:close/>
              </a:path>
            </a:pathLst>
          </a:custGeom>
          <a:gradFill>
            <a:gsLst>
              <a:gs pos="15000">
                <a:srgbClr val="13728D"/>
              </a:gs>
              <a:gs pos="94000">
                <a:srgbClr val="2FB4A9"/>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278DA812-E53E-4298-AD78-A7C9DCF28980}"/>
              </a:ext>
            </a:extLst>
          </p:cNvPr>
          <p:cNvGrpSpPr/>
          <p:nvPr/>
        </p:nvGrpSpPr>
        <p:grpSpPr>
          <a:xfrm>
            <a:off x="3884885" y="4089852"/>
            <a:ext cx="2726563" cy="1950032"/>
            <a:chOff x="3884885" y="4089852"/>
            <a:chExt cx="2726563" cy="1950032"/>
          </a:xfrm>
        </p:grpSpPr>
        <p:sp>
          <p:nvSpPr>
            <p:cNvPr id="15" name="Rectangle: Rounded Corners 14">
              <a:extLst>
                <a:ext uri="{FF2B5EF4-FFF2-40B4-BE49-F238E27FC236}">
                  <a16:creationId xmlns:a16="http://schemas.microsoft.com/office/drawing/2014/main" id="{4284B113-979C-42D6-BD44-997EDB579110}"/>
                </a:ext>
              </a:extLst>
            </p:cNvPr>
            <p:cNvSpPr/>
            <p:nvPr/>
          </p:nvSpPr>
          <p:spPr>
            <a:xfrm>
              <a:off x="3884885" y="4089852"/>
              <a:ext cx="2726563" cy="1950032"/>
            </a:xfrm>
            <a:prstGeom prst="roundRect">
              <a:avLst>
                <a:gd name="adj" fmla="val 7542"/>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website&#10;&#10;Description automatically generated">
              <a:extLst>
                <a:ext uri="{FF2B5EF4-FFF2-40B4-BE49-F238E27FC236}">
                  <a16:creationId xmlns:a16="http://schemas.microsoft.com/office/drawing/2014/main" id="{D7EADBF4-0612-42D7-AB1E-3B5F19C4D28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34574" y="4196910"/>
              <a:ext cx="2427186" cy="1735922"/>
            </a:xfrm>
            <a:prstGeom prst="rect">
              <a:avLst/>
            </a:prstGeom>
            <a:ln>
              <a:noFill/>
            </a:ln>
          </p:spPr>
        </p:pic>
      </p:grpSp>
      <p:grpSp>
        <p:nvGrpSpPr>
          <p:cNvPr id="16" name="Group 15">
            <a:extLst>
              <a:ext uri="{FF2B5EF4-FFF2-40B4-BE49-F238E27FC236}">
                <a16:creationId xmlns:a16="http://schemas.microsoft.com/office/drawing/2014/main" id="{CDDBEDCA-EA95-41BA-8746-B91323FA97E8}"/>
              </a:ext>
            </a:extLst>
          </p:cNvPr>
          <p:cNvGrpSpPr/>
          <p:nvPr/>
        </p:nvGrpSpPr>
        <p:grpSpPr>
          <a:xfrm>
            <a:off x="427670" y="1376454"/>
            <a:ext cx="6183778" cy="2543958"/>
            <a:chOff x="427670" y="1376454"/>
            <a:chExt cx="6183778" cy="2543958"/>
          </a:xfrm>
        </p:grpSpPr>
        <p:sp>
          <p:nvSpPr>
            <p:cNvPr id="13" name="Rectangle: Rounded Corners 12">
              <a:extLst>
                <a:ext uri="{FF2B5EF4-FFF2-40B4-BE49-F238E27FC236}">
                  <a16:creationId xmlns:a16="http://schemas.microsoft.com/office/drawing/2014/main" id="{9E211C1A-6519-402C-95C2-C4C1E1B321BB}"/>
                </a:ext>
              </a:extLst>
            </p:cNvPr>
            <p:cNvSpPr/>
            <p:nvPr/>
          </p:nvSpPr>
          <p:spPr>
            <a:xfrm>
              <a:off x="427670" y="1376454"/>
              <a:ext cx="6183778" cy="2543958"/>
            </a:xfrm>
            <a:prstGeom prst="roundRect">
              <a:avLst>
                <a:gd name="adj" fmla="val 5315"/>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8A92E8BD-DB14-4E6E-874E-7D599FDFEDC7}"/>
                </a:ext>
              </a:extLst>
            </p:cNvPr>
            <p:cNvPicPr>
              <a:picLocks noChangeAspect="1"/>
            </p:cNvPicPr>
            <p:nvPr/>
          </p:nvPicPr>
          <p:blipFill>
            <a:blip r:embed="rId3"/>
            <a:stretch>
              <a:fillRect/>
            </a:stretch>
          </p:blipFill>
          <p:spPr>
            <a:xfrm>
              <a:off x="646184" y="1466350"/>
              <a:ext cx="5746750" cy="2364168"/>
            </a:xfrm>
            <a:prstGeom prst="rect">
              <a:avLst/>
            </a:prstGeom>
            <a:ln>
              <a:noFill/>
            </a:ln>
          </p:spPr>
        </p:pic>
      </p:grpSp>
      <p:grpSp>
        <p:nvGrpSpPr>
          <p:cNvPr id="17" name="Group 16">
            <a:extLst>
              <a:ext uri="{FF2B5EF4-FFF2-40B4-BE49-F238E27FC236}">
                <a16:creationId xmlns:a16="http://schemas.microsoft.com/office/drawing/2014/main" id="{E39F5FB4-2FB3-4B2A-9AA2-A795363EF783}"/>
              </a:ext>
            </a:extLst>
          </p:cNvPr>
          <p:cNvGrpSpPr/>
          <p:nvPr/>
        </p:nvGrpSpPr>
        <p:grpSpPr>
          <a:xfrm>
            <a:off x="426404" y="4089857"/>
            <a:ext cx="3281127" cy="1950032"/>
            <a:chOff x="426404" y="4089857"/>
            <a:chExt cx="3281127" cy="1950032"/>
          </a:xfrm>
        </p:grpSpPr>
        <p:sp>
          <p:nvSpPr>
            <p:cNvPr id="14" name="Rectangle: Rounded Corners 13">
              <a:extLst>
                <a:ext uri="{FF2B5EF4-FFF2-40B4-BE49-F238E27FC236}">
                  <a16:creationId xmlns:a16="http://schemas.microsoft.com/office/drawing/2014/main" id="{37AF4434-7647-4146-A902-486EF5CA7F2A}"/>
                </a:ext>
              </a:extLst>
            </p:cNvPr>
            <p:cNvSpPr/>
            <p:nvPr/>
          </p:nvSpPr>
          <p:spPr>
            <a:xfrm>
              <a:off x="426404" y="4089857"/>
              <a:ext cx="3281127" cy="1950032"/>
            </a:xfrm>
            <a:prstGeom prst="roundRect">
              <a:avLst>
                <a:gd name="adj" fmla="val 6370"/>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website&#10;&#10;Description automatically generated">
              <a:extLst>
                <a:ext uri="{FF2B5EF4-FFF2-40B4-BE49-F238E27FC236}">
                  <a16:creationId xmlns:a16="http://schemas.microsoft.com/office/drawing/2014/main" id="{B83A7ABB-E596-42A7-B10D-26E096E7EED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8410" y="4197270"/>
              <a:ext cx="2919650" cy="1735208"/>
            </a:xfrm>
            <a:prstGeom prst="rect">
              <a:avLst/>
            </a:prstGeom>
            <a:ln>
              <a:noFill/>
            </a:ln>
          </p:spPr>
        </p:pic>
      </p:grpSp>
      <p:sp>
        <p:nvSpPr>
          <p:cNvPr id="7" name="Rectangle: Top Corners Rounded 6">
            <a:extLst>
              <a:ext uri="{FF2B5EF4-FFF2-40B4-BE49-F238E27FC236}">
                <a16:creationId xmlns:a16="http://schemas.microsoft.com/office/drawing/2014/main" id="{807F0E45-DB78-4929-AC11-F2627891202A}"/>
              </a:ext>
            </a:extLst>
          </p:cNvPr>
          <p:cNvSpPr/>
          <p:nvPr/>
        </p:nvSpPr>
        <p:spPr>
          <a:xfrm rot="16200000">
            <a:off x="11878106" y="6459109"/>
            <a:ext cx="246790" cy="380998"/>
          </a:xfrm>
          <a:prstGeom prst="round2SameRect">
            <a:avLst>
              <a:gd name="adj1" fmla="val 48363"/>
              <a:gd name="adj2" fmla="val 0"/>
            </a:avLst>
          </a:prstGeom>
          <a:solidFill>
            <a:srgbClr val="2F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5637F6AF-C1D7-4BCB-BFC0-CFCB20B8ABC7}"/>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7</a:t>
            </a:fld>
            <a:endParaRPr lang="en-US" dirty="0"/>
          </a:p>
        </p:txBody>
      </p:sp>
      <p:cxnSp>
        <p:nvCxnSpPr>
          <p:cNvPr id="9" name="Straight Connector 8">
            <a:extLst>
              <a:ext uri="{FF2B5EF4-FFF2-40B4-BE49-F238E27FC236}">
                <a16:creationId xmlns:a16="http://schemas.microsoft.com/office/drawing/2014/main" id="{E3F92C59-BD28-464B-B2B8-512B2C38F641}"/>
              </a:ext>
            </a:extLst>
          </p:cNvPr>
          <p:cNvCxnSpPr>
            <a:cxnSpLocks/>
            <a:stCxn id="2" idx="3"/>
          </p:cNvCxnSpPr>
          <p:nvPr/>
        </p:nvCxnSpPr>
        <p:spPr>
          <a:xfrm>
            <a:off x="3133493" y="6649607"/>
            <a:ext cx="2106327"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152A75-27A8-497F-A31A-2785253719DB}"/>
              </a:ext>
            </a:extLst>
          </p:cNvPr>
          <p:cNvSpPr txBox="1"/>
          <p:nvPr/>
        </p:nvSpPr>
        <p:spPr>
          <a:xfrm>
            <a:off x="4552950" y="6541885"/>
            <a:ext cx="4591050" cy="215444"/>
          </a:xfrm>
          <a:prstGeom prst="rect">
            <a:avLst/>
          </a:prstGeom>
          <a:noFill/>
        </p:spPr>
        <p:txBody>
          <a:bodyPr wrap="square" rtlCol="0">
            <a:spAutoFit/>
          </a:bodyPr>
          <a:lstStyle/>
          <a:p>
            <a:pPr algn="ctr"/>
            <a:r>
              <a:rPr lang="en-US" sz="800" b="1" dirty="0"/>
              <a:t>Builder – Jan 2023 / Fortune – Oct 2023 / Inc. – Apr 2023</a:t>
            </a:r>
          </a:p>
        </p:txBody>
      </p:sp>
      <p:cxnSp>
        <p:nvCxnSpPr>
          <p:cNvPr id="12" name="Straight Connector 11">
            <a:extLst>
              <a:ext uri="{FF2B5EF4-FFF2-40B4-BE49-F238E27FC236}">
                <a16:creationId xmlns:a16="http://schemas.microsoft.com/office/drawing/2014/main" id="{DE93C895-3E2D-4CB6-9B2D-872A93DD34B1}"/>
              </a:ext>
            </a:extLst>
          </p:cNvPr>
          <p:cNvCxnSpPr>
            <a:cxnSpLocks/>
          </p:cNvCxnSpPr>
          <p:nvPr/>
        </p:nvCxnSpPr>
        <p:spPr>
          <a:xfrm>
            <a:off x="8476180" y="6649607"/>
            <a:ext cx="314940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69DB4A5-D881-4A72-9C25-36AF33B8DA6D}"/>
              </a:ext>
            </a:extLst>
          </p:cNvPr>
          <p:cNvSpPr txBox="1"/>
          <p:nvPr/>
        </p:nvSpPr>
        <p:spPr>
          <a:xfrm>
            <a:off x="6761137" y="2333769"/>
            <a:ext cx="5187709" cy="3108543"/>
          </a:xfrm>
          <a:prstGeom prst="rect">
            <a:avLst/>
          </a:prstGeom>
          <a:noFill/>
        </p:spPr>
        <p:txBody>
          <a:bodyPr wrap="square">
            <a:spAutoFit/>
          </a:bodyPr>
          <a:lstStyle/>
          <a:p>
            <a:pPr>
              <a:spcBef>
                <a:spcPts val="1200"/>
              </a:spcBef>
              <a:buClr>
                <a:srgbClr val="26B5AA"/>
              </a:buClr>
            </a:pPr>
            <a:r>
              <a:rPr lang="es-ES" sz="2200" dirty="0"/>
              <a:t>El </a:t>
            </a:r>
            <a:r>
              <a:rPr lang="es-ES" sz="2200" b="1" dirty="0"/>
              <a:t>75% </a:t>
            </a:r>
            <a:r>
              <a:rPr lang="es-ES" sz="2200" dirty="0"/>
              <a:t>de los estadounidenses no puede pagar una casa de precio mediano</a:t>
            </a:r>
          </a:p>
          <a:p>
            <a:pPr>
              <a:spcBef>
                <a:spcPts val="1200"/>
              </a:spcBef>
              <a:buClr>
                <a:srgbClr val="26B5AA"/>
              </a:buClr>
            </a:pPr>
            <a:r>
              <a:rPr lang="es-ES" sz="2200" dirty="0"/>
              <a:t>El</a:t>
            </a:r>
            <a:r>
              <a:rPr lang="es-ES" sz="2200" b="1" dirty="0"/>
              <a:t> alquiler </a:t>
            </a:r>
            <a:r>
              <a:rPr lang="es-ES" sz="2200" dirty="0"/>
              <a:t>es inasequible para los trabajadores promedio</a:t>
            </a:r>
          </a:p>
          <a:p>
            <a:pPr>
              <a:spcBef>
                <a:spcPts val="1200"/>
              </a:spcBef>
              <a:buClr>
                <a:srgbClr val="26B5AA"/>
              </a:buClr>
            </a:pPr>
            <a:r>
              <a:rPr lang="es-ES" sz="2200" dirty="0"/>
              <a:t>Se requieren un ingreso anual de </a:t>
            </a:r>
            <a:r>
              <a:rPr lang="es-ES" sz="2200" b="1" dirty="0"/>
              <a:t>$115,000 </a:t>
            </a:r>
            <a:r>
              <a:rPr lang="es-ES" sz="2200" dirty="0"/>
              <a:t>para comprar una casa promedio</a:t>
            </a:r>
            <a:endParaRPr lang="en-US" sz="2200" dirty="0"/>
          </a:p>
        </p:txBody>
      </p:sp>
      <p:grpSp>
        <p:nvGrpSpPr>
          <p:cNvPr id="27" name="Group 26">
            <a:extLst>
              <a:ext uri="{FF2B5EF4-FFF2-40B4-BE49-F238E27FC236}">
                <a16:creationId xmlns:a16="http://schemas.microsoft.com/office/drawing/2014/main" id="{18418344-577D-4BE9-B318-FE10A63892A6}"/>
              </a:ext>
            </a:extLst>
          </p:cNvPr>
          <p:cNvGrpSpPr>
            <a:grpSpLocks noChangeAspect="1"/>
          </p:cNvGrpSpPr>
          <p:nvPr/>
        </p:nvGrpSpPr>
        <p:grpSpPr>
          <a:xfrm>
            <a:off x="7127875" y="1432069"/>
            <a:ext cx="822960" cy="822960"/>
            <a:chOff x="468201" y="1407343"/>
            <a:chExt cx="822960" cy="822960"/>
          </a:xfrm>
        </p:grpSpPr>
        <p:pic>
          <p:nvPicPr>
            <p:cNvPr id="28" name="Picture 27">
              <a:extLst>
                <a:ext uri="{FF2B5EF4-FFF2-40B4-BE49-F238E27FC236}">
                  <a16:creationId xmlns:a16="http://schemas.microsoft.com/office/drawing/2014/main" id="{0C35864B-B028-4810-B12B-1D39062482B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96801" y="1635943"/>
              <a:ext cx="365760" cy="365760"/>
            </a:xfrm>
            <a:prstGeom prst="rect">
              <a:avLst/>
            </a:prstGeom>
          </p:spPr>
        </p:pic>
        <p:grpSp>
          <p:nvGrpSpPr>
            <p:cNvPr id="29" name="Group 28">
              <a:extLst>
                <a:ext uri="{FF2B5EF4-FFF2-40B4-BE49-F238E27FC236}">
                  <a16:creationId xmlns:a16="http://schemas.microsoft.com/office/drawing/2014/main" id="{7FB45F82-E308-435B-B971-89C207983019}"/>
                </a:ext>
              </a:extLst>
            </p:cNvPr>
            <p:cNvGrpSpPr/>
            <p:nvPr/>
          </p:nvGrpSpPr>
          <p:grpSpPr>
            <a:xfrm rot="10800000">
              <a:off x="468201" y="1407343"/>
              <a:ext cx="822960" cy="822960"/>
              <a:chOff x="782637" y="3041650"/>
              <a:chExt cx="431800" cy="431800"/>
            </a:xfrm>
          </p:grpSpPr>
          <p:sp>
            <p:nvSpPr>
              <p:cNvPr id="30" name="Oval 29">
                <a:extLst>
                  <a:ext uri="{FF2B5EF4-FFF2-40B4-BE49-F238E27FC236}">
                    <a16:creationId xmlns:a16="http://schemas.microsoft.com/office/drawing/2014/main" id="{2716FF18-5613-4B5C-9335-BFFE785228E1}"/>
                  </a:ext>
                </a:extLst>
              </p:cNvPr>
              <p:cNvSpPr/>
              <p:nvPr/>
            </p:nvSpPr>
            <p:spPr>
              <a:xfrm>
                <a:off x="782637" y="3041650"/>
                <a:ext cx="431800" cy="431800"/>
              </a:xfrm>
              <a:prstGeom prst="ellipse">
                <a:avLst/>
              </a:prstGeom>
              <a:noFill/>
              <a:ln>
                <a:solidFill>
                  <a:srgbClr val="9D9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30B44F5-4A20-4F72-9D30-9D566D3712D3}"/>
                  </a:ext>
                </a:extLst>
              </p:cNvPr>
              <p:cNvSpPr/>
              <p:nvPr/>
            </p:nvSpPr>
            <p:spPr>
              <a:xfrm>
                <a:off x="821622" y="3080635"/>
                <a:ext cx="353832" cy="353832"/>
              </a:xfrm>
              <a:prstGeom prst="ellipse">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a:extLst>
                  <a:ext uri="{FF2B5EF4-FFF2-40B4-BE49-F238E27FC236}">
                    <a16:creationId xmlns:a16="http://schemas.microsoft.com/office/drawing/2014/main" id="{8C155435-783C-4C1B-BFFF-E40A0F13E8FA}"/>
                  </a:ext>
                </a:extLst>
              </p:cNvPr>
              <p:cNvSpPr/>
              <p:nvPr/>
            </p:nvSpPr>
            <p:spPr>
              <a:xfrm rot="18321611">
                <a:off x="820737" y="3079750"/>
                <a:ext cx="355600" cy="355600"/>
              </a:xfrm>
              <a:prstGeom prst="arc">
                <a:avLst/>
              </a:prstGeom>
              <a:ln w="38100" cap="rnd">
                <a:solidFill>
                  <a:srgbClr val="1372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716C27ED-C6F0-29D4-46CF-BDF3154B0D72}"/>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114253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8130F0-5BEA-4A8E-96D4-CE006685B682}"/>
              </a:ext>
            </a:extLst>
          </p:cNvPr>
          <p:cNvSpPr/>
          <p:nvPr/>
        </p:nvSpPr>
        <p:spPr>
          <a:xfrm>
            <a:off x="0" y="2491057"/>
            <a:ext cx="12192000" cy="1848256"/>
          </a:xfrm>
          <a:prstGeom prst="rect">
            <a:avLst/>
          </a:prstGeom>
          <a:gradFill flip="none" rotWithShape="1">
            <a:gsLst>
              <a:gs pos="0">
                <a:srgbClr val="2FB4A9"/>
              </a:gs>
              <a:gs pos="100000">
                <a:srgbClr val="13728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348B519-11CE-470A-BE90-8004472270B3}"/>
              </a:ext>
            </a:extLst>
          </p:cNvPr>
          <p:cNvGrpSpPr/>
          <p:nvPr/>
        </p:nvGrpSpPr>
        <p:grpSpPr>
          <a:xfrm>
            <a:off x="1140486" y="1127993"/>
            <a:ext cx="9911029" cy="4244183"/>
            <a:chOff x="1108036" y="1202337"/>
            <a:chExt cx="9911029" cy="4244183"/>
          </a:xfrm>
        </p:grpSpPr>
        <p:pic>
          <p:nvPicPr>
            <p:cNvPr id="3" name="Picture 2" descr="A close-up of a text&#10;&#10;Description automatically generated">
              <a:extLst>
                <a:ext uri="{FF2B5EF4-FFF2-40B4-BE49-F238E27FC236}">
                  <a16:creationId xmlns:a16="http://schemas.microsoft.com/office/drawing/2014/main" id="{39A2342D-CB84-4FE1-97C0-19E7CB6B0EC5}"/>
                </a:ext>
              </a:extLst>
            </p:cNvPr>
            <p:cNvPicPr>
              <a:picLocks noChangeAspect="1"/>
            </p:cNvPicPr>
            <p:nvPr/>
          </p:nvPicPr>
          <p:blipFill>
            <a:blip r:embed="rId2"/>
            <a:stretch>
              <a:fillRect/>
            </a:stretch>
          </p:blipFill>
          <p:spPr>
            <a:xfrm>
              <a:off x="1108036" y="4010425"/>
              <a:ext cx="6670897" cy="1436095"/>
            </a:xfrm>
            <a:prstGeom prst="roundRect">
              <a:avLst>
                <a:gd name="adj" fmla="val 10103"/>
              </a:avLst>
            </a:prstGeom>
            <a:ln w="19050">
              <a:solidFill>
                <a:schemeClr val="bg1"/>
              </a:solidFill>
            </a:ln>
            <a:effectLst>
              <a:outerShdw blurRad="38100" algn="ctr" rotWithShape="0">
                <a:prstClr val="black">
                  <a:alpha val="40000"/>
                </a:prstClr>
              </a:outerShdw>
            </a:effectLst>
          </p:spPr>
        </p:pic>
        <p:pic>
          <p:nvPicPr>
            <p:cNvPr id="5" name="Picture 4" descr="A close-up of a key on a document&#10;&#10;Description automatically generated">
              <a:extLst>
                <a:ext uri="{FF2B5EF4-FFF2-40B4-BE49-F238E27FC236}">
                  <a16:creationId xmlns:a16="http://schemas.microsoft.com/office/drawing/2014/main" id="{0F90453D-1D6F-4AA4-97BE-F485916EBF0F}"/>
                </a:ext>
              </a:extLst>
            </p:cNvPr>
            <p:cNvPicPr>
              <a:picLocks noChangeAspect="1"/>
            </p:cNvPicPr>
            <p:nvPr/>
          </p:nvPicPr>
          <p:blipFill>
            <a:blip r:embed="rId3"/>
            <a:stretch>
              <a:fillRect/>
            </a:stretch>
          </p:blipFill>
          <p:spPr>
            <a:xfrm>
              <a:off x="7967653" y="1215895"/>
              <a:ext cx="3051412" cy="4230622"/>
            </a:xfrm>
            <a:prstGeom prst="roundRect">
              <a:avLst>
                <a:gd name="adj" fmla="val 4725"/>
              </a:avLst>
            </a:prstGeom>
            <a:ln w="19050">
              <a:solidFill>
                <a:schemeClr val="bg1"/>
              </a:solidFill>
            </a:ln>
            <a:effectLst>
              <a:outerShdw blurRad="38100" algn="ctr" rotWithShape="0">
                <a:prstClr val="black">
                  <a:alpha val="40000"/>
                </a:prstClr>
              </a:outerShdw>
            </a:effectLst>
          </p:spPr>
        </p:pic>
        <p:pic>
          <p:nvPicPr>
            <p:cNvPr id="6" name="Picture 5" descr="A screenshot of a news&#10;&#10;Description automatically generated">
              <a:extLst>
                <a:ext uri="{FF2B5EF4-FFF2-40B4-BE49-F238E27FC236}">
                  <a16:creationId xmlns:a16="http://schemas.microsoft.com/office/drawing/2014/main" id="{B4975417-F58F-4A70-B367-B2138D61976F}"/>
                </a:ext>
              </a:extLst>
            </p:cNvPr>
            <p:cNvPicPr>
              <a:picLocks noChangeAspect="1"/>
            </p:cNvPicPr>
            <p:nvPr/>
          </p:nvPicPr>
          <p:blipFill>
            <a:blip r:embed="rId4"/>
            <a:stretch>
              <a:fillRect/>
            </a:stretch>
          </p:blipFill>
          <p:spPr>
            <a:xfrm>
              <a:off x="1108037" y="1202337"/>
              <a:ext cx="6670899" cy="2614077"/>
            </a:xfrm>
            <a:prstGeom prst="roundRect">
              <a:avLst>
                <a:gd name="adj" fmla="val 5848"/>
              </a:avLst>
            </a:prstGeom>
            <a:ln w="19050">
              <a:solidFill>
                <a:schemeClr val="bg1"/>
              </a:solidFill>
            </a:ln>
          </p:spPr>
        </p:pic>
      </p:grpSp>
      <p:sp>
        <p:nvSpPr>
          <p:cNvPr id="13" name="TextBox 12">
            <a:extLst>
              <a:ext uri="{FF2B5EF4-FFF2-40B4-BE49-F238E27FC236}">
                <a16:creationId xmlns:a16="http://schemas.microsoft.com/office/drawing/2014/main" id="{EC0D0D51-759D-45C7-B8DC-C71BC64FD595}"/>
              </a:ext>
            </a:extLst>
          </p:cNvPr>
          <p:cNvSpPr txBox="1"/>
          <p:nvPr/>
        </p:nvSpPr>
        <p:spPr>
          <a:xfrm>
            <a:off x="2275047" y="5616744"/>
            <a:ext cx="9350534" cy="769441"/>
          </a:xfrm>
          <a:prstGeom prst="rect">
            <a:avLst/>
          </a:prstGeom>
          <a:noFill/>
        </p:spPr>
        <p:txBody>
          <a:bodyPr wrap="square">
            <a:spAutoFit/>
          </a:bodyPr>
          <a:lstStyle/>
          <a:p>
            <a:r>
              <a:rPr lang="es-ES" sz="2200" dirty="0"/>
              <a:t>Los Bancos Imponen Medidas Drásticas Contra los Propietarios de Viviendas / Aumentan las Ejecuciones Hipotecarias un </a:t>
            </a:r>
            <a:r>
              <a:rPr lang="es-ES" sz="2200" b="1" dirty="0"/>
              <a:t>28%</a:t>
            </a:r>
            <a:endParaRPr lang="en-US" sz="2200" b="1" dirty="0"/>
          </a:p>
        </p:txBody>
      </p:sp>
      <p:cxnSp>
        <p:nvCxnSpPr>
          <p:cNvPr id="14" name="Straight Connector 13">
            <a:extLst>
              <a:ext uri="{FF2B5EF4-FFF2-40B4-BE49-F238E27FC236}">
                <a16:creationId xmlns:a16="http://schemas.microsoft.com/office/drawing/2014/main" id="{1D6DA796-E163-4BE3-9240-8F49DBF8E390}"/>
              </a:ext>
            </a:extLst>
          </p:cNvPr>
          <p:cNvCxnSpPr>
            <a:cxnSpLocks/>
          </p:cNvCxnSpPr>
          <p:nvPr/>
        </p:nvCxnSpPr>
        <p:spPr>
          <a:xfrm>
            <a:off x="2023238" y="5670495"/>
            <a:ext cx="0" cy="640080"/>
          </a:xfrm>
          <a:prstGeom prst="line">
            <a:avLst/>
          </a:prstGeom>
          <a:ln w="28575">
            <a:solidFill>
              <a:srgbClr val="13728D"/>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5C92DE7-F414-4A7F-B8EE-2A3A9F64E27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110657" y="5716215"/>
            <a:ext cx="548640" cy="548640"/>
          </a:xfrm>
          <a:prstGeom prst="rect">
            <a:avLst/>
          </a:prstGeom>
        </p:spPr>
      </p:pic>
      <p:sp>
        <p:nvSpPr>
          <p:cNvPr id="2" name="Rectangle: Top Corners Rounded 1">
            <a:extLst>
              <a:ext uri="{FF2B5EF4-FFF2-40B4-BE49-F238E27FC236}">
                <a16:creationId xmlns:a16="http://schemas.microsoft.com/office/drawing/2014/main" id="{61D5DF07-C76D-F03C-1720-7A30CA2B3E7A}"/>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7B4077D3-2C53-92FB-F336-76C474FD6F07}"/>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8</a:t>
            </a:fld>
            <a:endParaRPr lang="en-US" dirty="0"/>
          </a:p>
        </p:txBody>
      </p:sp>
      <p:cxnSp>
        <p:nvCxnSpPr>
          <p:cNvPr id="9" name="Straight Connector 8">
            <a:extLst>
              <a:ext uri="{FF2B5EF4-FFF2-40B4-BE49-F238E27FC236}">
                <a16:creationId xmlns:a16="http://schemas.microsoft.com/office/drawing/2014/main" id="{C5DB61F7-0C70-5CFC-77F0-CFB758046139}"/>
              </a:ext>
            </a:extLst>
          </p:cNvPr>
          <p:cNvCxnSpPr>
            <a:cxnSpLocks/>
            <a:stCxn id="7" idx="3"/>
          </p:cNvCxnSpPr>
          <p:nvPr/>
        </p:nvCxnSpPr>
        <p:spPr>
          <a:xfrm>
            <a:off x="3133493" y="6649607"/>
            <a:ext cx="2024134"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3E9BFCA-CDB3-68BD-D63E-5BF607D37D0D}"/>
              </a:ext>
            </a:extLst>
          </p:cNvPr>
          <p:cNvSpPr txBox="1"/>
          <p:nvPr/>
        </p:nvSpPr>
        <p:spPr>
          <a:xfrm>
            <a:off x="4552950" y="6541885"/>
            <a:ext cx="4591050" cy="215444"/>
          </a:xfrm>
          <a:prstGeom prst="rect">
            <a:avLst/>
          </a:prstGeom>
          <a:noFill/>
        </p:spPr>
        <p:txBody>
          <a:bodyPr wrap="square" rtlCol="0">
            <a:spAutoFit/>
          </a:bodyPr>
          <a:lstStyle/>
          <a:p>
            <a:pPr algn="ctr"/>
            <a:r>
              <a:rPr lang="en-US" sz="800" b="1" dirty="0"/>
              <a:t>CBS News – Apr 2023 / </a:t>
            </a:r>
            <a:r>
              <a:rPr lang="en-US" sz="800" b="1" dirty="0" err="1"/>
              <a:t>nfronline</a:t>
            </a:r>
            <a:r>
              <a:rPr lang="en-US" sz="800" b="1" dirty="0"/>
              <a:t> – Oct 2023 / MPA – Oct 2023</a:t>
            </a:r>
          </a:p>
        </p:txBody>
      </p:sp>
      <p:cxnSp>
        <p:nvCxnSpPr>
          <p:cNvPr id="12" name="Straight Connector 11">
            <a:extLst>
              <a:ext uri="{FF2B5EF4-FFF2-40B4-BE49-F238E27FC236}">
                <a16:creationId xmlns:a16="http://schemas.microsoft.com/office/drawing/2014/main" id="{8866707E-6FF0-788E-9B4D-47BDDE474B3E}"/>
              </a:ext>
            </a:extLst>
          </p:cNvPr>
          <p:cNvCxnSpPr>
            <a:cxnSpLocks/>
          </p:cNvCxnSpPr>
          <p:nvPr/>
        </p:nvCxnSpPr>
        <p:spPr>
          <a:xfrm>
            <a:off x="8517276" y="6649607"/>
            <a:ext cx="3108304"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A78FD28-256D-5B41-3FB4-B758A3F54555}"/>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Tree>
    <p:extLst>
      <p:ext uri="{BB962C8B-B14F-4D97-AF65-F5344CB8AC3E}">
        <p14:creationId xmlns:p14="http://schemas.microsoft.com/office/powerpoint/2010/main" val="81494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
            <a:extLst>
              <a:ext uri="{FF2B5EF4-FFF2-40B4-BE49-F238E27FC236}">
                <a16:creationId xmlns:a16="http://schemas.microsoft.com/office/drawing/2014/main" id="{282BCDA1-E01F-4932-AF94-235A16D4D951}"/>
              </a:ext>
            </a:extLst>
          </p:cNvPr>
          <p:cNvSpPr/>
          <p:nvPr/>
        </p:nvSpPr>
        <p:spPr>
          <a:xfrm rot="5400000">
            <a:off x="4022799" y="-4022796"/>
            <a:ext cx="4153550" cy="12199147"/>
          </a:xfrm>
          <a:custGeom>
            <a:avLst/>
            <a:gdLst>
              <a:gd name="connsiteX0" fmla="*/ 0 w 5245099"/>
              <a:gd name="connsiteY0" fmla="*/ 0 h 6858002"/>
              <a:gd name="connsiteX1" fmla="*/ 1823706 w 5245099"/>
              <a:gd name="connsiteY1" fmla="*/ 0 h 6858002"/>
              <a:gd name="connsiteX2" fmla="*/ 1823706 w 5245099"/>
              <a:gd name="connsiteY2" fmla="*/ 1 h 6858002"/>
              <a:gd name="connsiteX3" fmla="*/ 2186762 w 5245099"/>
              <a:gd name="connsiteY3" fmla="*/ 1 h 6858002"/>
              <a:gd name="connsiteX4" fmla="*/ 4364362 w 5245099"/>
              <a:gd name="connsiteY4" fmla="*/ 6858002 h 6858002"/>
              <a:gd name="connsiteX5" fmla="*/ 1823706 w 5245099"/>
              <a:gd name="connsiteY5" fmla="*/ 6858002 h 6858002"/>
              <a:gd name="connsiteX6" fmla="*/ 690381 w 5245099"/>
              <a:gd name="connsiteY6" fmla="*/ 6858002 h 6858002"/>
              <a:gd name="connsiteX7" fmla="*/ 0 w 5245099"/>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099" h="6858002">
                <a:moveTo>
                  <a:pt x="0" y="0"/>
                </a:moveTo>
                <a:lnTo>
                  <a:pt x="1823706" y="0"/>
                </a:lnTo>
                <a:lnTo>
                  <a:pt x="1823706" y="1"/>
                </a:lnTo>
                <a:lnTo>
                  <a:pt x="2186762" y="1"/>
                </a:lnTo>
                <a:cubicBezTo>
                  <a:pt x="2186762" y="3429001"/>
                  <a:pt x="7229622" y="3429001"/>
                  <a:pt x="4364362" y="6858002"/>
                </a:cubicBezTo>
                <a:lnTo>
                  <a:pt x="1823706" y="6858002"/>
                </a:lnTo>
                <a:lnTo>
                  <a:pt x="690381" y="6858002"/>
                </a:lnTo>
                <a:lnTo>
                  <a:pt x="0" y="6858002"/>
                </a:lnTo>
                <a:close/>
              </a:path>
            </a:pathLst>
          </a:custGeom>
          <a:gradFill flip="none" rotWithShape="1">
            <a:gsLst>
              <a:gs pos="0">
                <a:srgbClr val="2FB4A9"/>
              </a:gs>
              <a:gs pos="100000">
                <a:srgbClr val="13728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a:extLst>
              <a:ext uri="{FF2B5EF4-FFF2-40B4-BE49-F238E27FC236}">
                <a16:creationId xmlns:a16="http://schemas.microsoft.com/office/drawing/2014/main" id="{977A5E59-824D-46D9-AA3A-018234E39EC7}"/>
              </a:ext>
            </a:extLst>
          </p:cNvPr>
          <p:cNvGrpSpPr/>
          <p:nvPr/>
        </p:nvGrpSpPr>
        <p:grpSpPr>
          <a:xfrm>
            <a:off x="546779" y="1344877"/>
            <a:ext cx="5348208" cy="1979267"/>
            <a:chOff x="546779" y="1205177"/>
            <a:chExt cx="5348208" cy="1979267"/>
          </a:xfrm>
        </p:grpSpPr>
        <p:sp>
          <p:nvSpPr>
            <p:cNvPr id="13" name="Rectangle: Rounded Corners 12">
              <a:extLst>
                <a:ext uri="{FF2B5EF4-FFF2-40B4-BE49-F238E27FC236}">
                  <a16:creationId xmlns:a16="http://schemas.microsoft.com/office/drawing/2014/main" id="{CFBCAF38-13D6-4043-9617-ED8CDCAEDE6E}"/>
                </a:ext>
              </a:extLst>
            </p:cNvPr>
            <p:cNvSpPr/>
            <p:nvPr/>
          </p:nvSpPr>
          <p:spPr>
            <a:xfrm>
              <a:off x="546779" y="1205177"/>
              <a:ext cx="5348208" cy="1979267"/>
            </a:xfrm>
            <a:prstGeom prst="roundRect">
              <a:avLst>
                <a:gd name="adj" fmla="val 6313"/>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website&#10;&#10;Description automatically generated">
              <a:extLst>
                <a:ext uri="{FF2B5EF4-FFF2-40B4-BE49-F238E27FC236}">
                  <a16:creationId xmlns:a16="http://schemas.microsoft.com/office/drawing/2014/main" id="{7227DB63-1EAE-450C-88BE-9FB0E213DA5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9696" y="1361973"/>
              <a:ext cx="5002374" cy="1665674"/>
            </a:xfrm>
            <a:prstGeom prst="rect">
              <a:avLst/>
            </a:prstGeom>
            <a:ln>
              <a:noFill/>
            </a:ln>
          </p:spPr>
        </p:pic>
      </p:grpSp>
      <p:grpSp>
        <p:nvGrpSpPr>
          <p:cNvPr id="2" name="Group 1">
            <a:extLst>
              <a:ext uri="{FF2B5EF4-FFF2-40B4-BE49-F238E27FC236}">
                <a16:creationId xmlns:a16="http://schemas.microsoft.com/office/drawing/2014/main" id="{BCF4250B-BD76-4797-A0F8-35DF1020C451}"/>
              </a:ext>
            </a:extLst>
          </p:cNvPr>
          <p:cNvGrpSpPr/>
          <p:nvPr/>
        </p:nvGrpSpPr>
        <p:grpSpPr>
          <a:xfrm>
            <a:off x="6096000" y="1344878"/>
            <a:ext cx="5680620" cy="1979267"/>
            <a:chOff x="6096000" y="1205178"/>
            <a:chExt cx="5680620" cy="1979267"/>
          </a:xfrm>
        </p:grpSpPr>
        <p:sp>
          <p:nvSpPr>
            <p:cNvPr id="15" name="Rectangle: Rounded Corners 14">
              <a:extLst>
                <a:ext uri="{FF2B5EF4-FFF2-40B4-BE49-F238E27FC236}">
                  <a16:creationId xmlns:a16="http://schemas.microsoft.com/office/drawing/2014/main" id="{8DEE1D47-D686-49EA-A993-F490A8A4E157}"/>
                </a:ext>
              </a:extLst>
            </p:cNvPr>
            <p:cNvSpPr/>
            <p:nvPr/>
          </p:nvSpPr>
          <p:spPr>
            <a:xfrm>
              <a:off x="6096000" y="1205178"/>
              <a:ext cx="5680620" cy="1979267"/>
            </a:xfrm>
            <a:prstGeom prst="roundRect">
              <a:avLst>
                <a:gd name="adj" fmla="val 6313"/>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05B72FB-95AB-47B8-B9D1-F221E27611F3}"/>
                </a:ext>
              </a:extLst>
            </p:cNvPr>
            <p:cNvGrpSpPr>
              <a:grpSpLocks noChangeAspect="1"/>
            </p:cNvGrpSpPr>
            <p:nvPr/>
          </p:nvGrpSpPr>
          <p:grpSpPr>
            <a:xfrm>
              <a:off x="6305670" y="1370127"/>
              <a:ext cx="5261281" cy="1649369"/>
              <a:chOff x="6202358" y="1311967"/>
              <a:chExt cx="5120286" cy="1605167"/>
            </a:xfrm>
          </p:grpSpPr>
          <p:pic>
            <p:nvPicPr>
              <p:cNvPr id="7" name="Picture 6" descr="A close-up of a white background&#10;&#10;Description automatically generated">
                <a:extLst>
                  <a:ext uri="{FF2B5EF4-FFF2-40B4-BE49-F238E27FC236}">
                    <a16:creationId xmlns:a16="http://schemas.microsoft.com/office/drawing/2014/main" id="{1A3396F8-F47C-4DC1-8B13-BC00A5C01A8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02358" y="1311967"/>
                <a:ext cx="5120286" cy="1302646"/>
              </a:xfrm>
              <a:prstGeom prst="rect">
                <a:avLst/>
              </a:prstGeom>
              <a:ln>
                <a:noFill/>
              </a:ln>
            </p:spPr>
          </p:pic>
          <p:pic>
            <p:nvPicPr>
              <p:cNvPr id="8" name="Picture 7" descr="A close-up of a white background&#10;&#10;Description automatically generated">
                <a:extLst>
                  <a:ext uri="{FF2B5EF4-FFF2-40B4-BE49-F238E27FC236}">
                    <a16:creationId xmlns:a16="http://schemas.microsoft.com/office/drawing/2014/main" id="{9FB19246-4584-4372-8FF6-B4D8BE29ED8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02358" y="2614613"/>
                <a:ext cx="5120286" cy="302521"/>
              </a:xfrm>
              <a:prstGeom prst="rect">
                <a:avLst/>
              </a:prstGeom>
              <a:ln>
                <a:noFill/>
              </a:ln>
            </p:spPr>
          </p:pic>
        </p:grpSp>
      </p:grpSp>
      <p:cxnSp>
        <p:nvCxnSpPr>
          <p:cNvPr id="20" name="Straight Connector 19">
            <a:extLst>
              <a:ext uri="{FF2B5EF4-FFF2-40B4-BE49-F238E27FC236}">
                <a16:creationId xmlns:a16="http://schemas.microsoft.com/office/drawing/2014/main" id="{4E3E20EA-EFA7-40D3-A905-FCE71606396C}"/>
              </a:ext>
            </a:extLst>
          </p:cNvPr>
          <p:cNvCxnSpPr>
            <a:cxnSpLocks/>
          </p:cNvCxnSpPr>
          <p:nvPr/>
        </p:nvCxnSpPr>
        <p:spPr>
          <a:xfrm>
            <a:off x="6396247" y="4799770"/>
            <a:ext cx="0" cy="73152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C85D0B-44ED-4F54-BBC4-A8BB87F88E3D}"/>
              </a:ext>
            </a:extLst>
          </p:cNvPr>
          <p:cNvSpPr txBox="1"/>
          <p:nvPr/>
        </p:nvSpPr>
        <p:spPr>
          <a:xfrm>
            <a:off x="6857999" y="3933972"/>
            <a:ext cx="4759092" cy="1837426"/>
          </a:xfrm>
          <a:prstGeom prst="rect">
            <a:avLst/>
          </a:prstGeom>
          <a:noFill/>
        </p:spPr>
        <p:txBody>
          <a:bodyPr wrap="square">
            <a:spAutoFit/>
          </a:bodyPr>
          <a:lstStyle/>
          <a:p>
            <a:pPr>
              <a:lnSpc>
                <a:spcPct val="170000"/>
              </a:lnSpc>
            </a:pPr>
            <a:r>
              <a:rPr lang="en-US" sz="2200" dirty="0"/>
              <a:t>La </a:t>
            </a:r>
            <a:r>
              <a:rPr lang="en-US" sz="2200" dirty="0" err="1"/>
              <a:t>Raíz</a:t>
            </a:r>
            <a:r>
              <a:rPr lang="en-US" sz="2200" dirty="0"/>
              <a:t> del </a:t>
            </a:r>
            <a:r>
              <a:rPr lang="en-US" sz="2200" dirty="0" err="1"/>
              <a:t>Problema</a:t>
            </a:r>
            <a:r>
              <a:rPr lang="en-US" sz="2200" dirty="0"/>
              <a:t>…</a:t>
            </a:r>
          </a:p>
          <a:p>
            <a:pPr>
              <a:spcBef>
                <a:spcPts val="1200"/>
              </a:spcBef>
            </a:pPr>
            <a:r>
              <a:rPr lang="es-ES" sz="2200" dirty="0">
                <a:solidFill>
                  <a:srgbClr val="13728D"/>
                </a:solidFill>
              </a:rPr>
              <a:t>El poder adquisitivo ha disminuido más de </a:t>
            </a:r>
            <a:r>
              <a:rPr lang="es-ES" sz="2200" b="1" dirty="0">
                <a:solidFill>
                  <a:srgbClr val="13728D"/>
                </a:solidFill>
              </a:rPr>
              <a:t>$7,000 </a:t>
            </a:r>
            <a:r>
              <a:rPr lang="es-ES" sz="2200" dirty="0">
                <a:solidFill>
                  <a:srgbClr val="13728D"/>
                </a:solidFill>
              </a:rPr>
              <a:t>desde </a:t>
            </a:r>
            <a:r>
              <a:rPr lang="es-ES" sz="2200" b="1" dirty="0">
                <a:solidFill>
                  <a:srgbClr val="13728D"/>
                </a:solidFill>
              </a:rPr>
              <a:t>2021</a:t>
            </a:r>
            <a:endParaRPr lang="en-US" sz="2200" b="1" dirty="0">
              <a:solidFill>
                <a:srgbClr val="13728D"/>
              </a:solidFill>
            </a:endParaRPr>
          </a:p>
        </p:txBody>
      </p:sp>
      <p:grpSp>
        <p:nvGrpSpPr>
          <p:cNvPr id="27" name="Group 26">
            <a:extLst>
              <a:ext uri="{FF2B5EF4-FFF2-40B4-BE49-F238E27FC236}">
                <a16:creationId xmlns:a16="http://schemas.microsoft.com/office/drawing/2014/main" id="{878003E1-FD9D-4D84-B51F-61EFA6CDF3A4}"/>
              </a:ext>
            </a:extLst>
          </p:cNvPr>
          <p:cNvGrpSpPr>
            <a:grpSpLocks noChangeAspect="1"/>
          </p:cNvGrpSpPr>
          <p:nvPr/>
        </p:nvGrpSpPr>
        <p:grpSpPr>
          <a:xfrm>
            <a:off x="6096000" y="4205410"/>
            <a:ext cx="594359" cy="594360"/>
            <a:chOff x="455175" y="1136213"/>
            <a:chExt cx="668555" cy="668556"/>
          </a:xfrm>
        </p:grpSpPr>
        <p:grpSp>
          <p:nvGrpSpPr>
            <p:cNvPr id="28" name="Group 27">
              <a:extLst>
                <a:ext uri="{FF2B5EF4-FFF2-40B4-BE49-F238E27FC236}">
                  <a16:creationId xmlns:a16="http://schemas.microsoft.com/office/drawing/2014/main" id="{A34E54DE-8AC7-4DC1-BA60-2DFEA44D61B3}"/>
                </a:ext>
              </a:extLst>
            </p:cNvPr>
            <p:cNvGrpSpPr>
              <a:grpSpLocks noChangeAspect="1"/>
            </p:cNvGrpSpPr>
            <p:nvPr/>
          </p:nvGrpSpPr>
          <p:grpSpPr>
            <a:xfrm rot="16200000">
              <a:off x="455175" y="1136213"/>
              <a:ext cx="668556" cy="668555"/>
              <a:chOff x="1580640" y="1547204"/>
              <a:chExt cx="1645160" cy="1645160"/>
            </a:xfrm>
          </p:grpSpPr>
          <p:sp>
            <p:nvSpPr>
              <p:cNvPr id="30" name="Arc 29">
                <a:extLst>
                  <a:ext uri="{FF2B5EF4-FFF2-40B4-BE49-F238E27FC236}">
                    <a16:creationId xmlns:a16="http://schemas.microsoft.com/office/drawing/2014/main" id="{FAE17EC8-A707-49C1-8D86-3CF95590694B}"/>
                  </a:ext>
                </a:extLst>
              </p:cNvPr>
              <p:cNvSpPr>
                <a:spLocks noChangeAspect="1"/>
              </p:cNvSpPr>
              <p:nvPr/>
            </p:nvSpPr>
            <p:spPr>
              <a:xfrm>
                <a:off x="1580640" y="1547204"/>
                <a:ext cx="1645160" cy="1645160"/>
              </a:xfrm>
              <a:prstGeom prst="arc">
                <a:avLst>
                  <a:gd name="adj1" fmla="val 8120"/>
                  <a:gd name="adj2" fmla="val 10791685"/>
                </a:avLst>
              </a:prstGeom>
              <a:solidFill>
                <a:schemeClr val="bg1"/>
              </a:solidFill>
              <a:ln w="38100">
                <a:solidFill>
                  <a:srgbClr val="1372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K"/>
              </a:p>
            </p:txBody>
          </p:sp>
          <p:sp>
            <p:nvSpPr>
              <p:cNvPr id="31" name="Arc 30">
                <a:extLst>
                  <a:ext uri="{FF2B5EF4-FFF2-40B4-BE49-F238E27FC236}">
                    <a16:creationId xmlns:a16="http://schemas.microsoft.com/office/drawing/2014/main" id="{11939731-704B-412C-B173-540251495C75}"/>
                  </a:ext>
                </a:extLst>
              </p:cNvPr>
              <p:cNvSpPr>
                <a:spLocks noChangeAspect="1"/>
              </p:cNvSpPr>
              <p:nvPr/>
            </p:nvSpPr>
            <p:spPr>
              <a:xfrm flipV="1">
                <a:off x="1580640" y="1547204"/>
                <a:ext cx="1645160" cy="1645160"/>
              </a:xfrm>
              <a:prstGeom prst="arc">
                <a:avLst>
                  <a:gd name="adj1" fmla="val 8120"/>
                  <a:gd name="adj2" fmla="val 10791685"/>
                </a:avLst>
              </a:prstGeom>
              <a:solidFill>
                <a:schemeClr val="bg1"/>
              </a:solidFill>
              <a:ln w="12700">
                <a:solidFill>
                  <a:srgbClr val="13728D"/>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K"/>
              </a:p>
            </p:txBody>
          </p:sp>
        </p:grpSp>
        <p:pic>
          <p:nvPicPr>
            <p:cNvPr id="29" name="Picture 28">
              <a:extLst>
                <a:ext uri="{FF2B5EF4-FFF2-40B4-BE49-F238E27FC236}">
                  <a16:creationId xmlns:a16="http://schemas.microsoft.com/office/drawing/2014/main" id="{90CB0004-162F-4E4F-B050-574014557520}"/>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37590" y="1315042"/>
              <a:ext cx="310896" cy="310896"/>
            </a:xfrm>
            <a:prstGeom prst="rect">
              <a:avLst/>
            </a:prstGeom>
          </p:spPr>
        </p:pic>
      </p:grpSp>
      <p:grpSp>
        <p:nvGrpSpPr>
          <p:cNvPr id="4" name="Group 3">
            <a:extLst>
              <a:ext uri="{FF2B5EF4-FFF2-40B4-BE49-F238E27FC236}">
                <a16:creationId xmlns:a16="http://schemas.microsoft.com/office/drawing/2014/main" id="{FB099F8E-AD44-47A6-9012-1307A0529D02}"/>
              </a:ext>
            </a:extLst>
          </p:cNvPr>
          <p:cNvGrpSpPr/>
          <p:nvPr/>
        </p:nvGrpSpPr>
        <p:grpSpPr>
          <a:xfrm>
            <a:off x="546779" y="3506671"/>
            <a:ext cx="5348208" cy="2611020"/>
            <a:chOff x="546779" y="3506671"/>
            <a:chExt cx="5348208" cy="2611020"/>
          </a:xfrm>
        </p:grpSpPr>
        <p:sp>
          <p:nvSpPr>
            <p:cNvPr id="32" name="Rectangle: Rounded Corners 31">
              <a:extLst>
                <a:ext uri="{FF2B5EF4-FFF2-40B4-BE49-F238E27FC236}">
                  <a16:creationId xmlns:a16="http://schemas.microsoft.com/office/drawing/2014/main" id="{9714E669-27B8-49EB-91D2-5084360A9BD6}"/>
                </a:ext>
              </a:extLst>
            </p:cNvPr>
            <p:cNvSpPr/>
            <p:nvPr/>
          </p:nvSpPr>
          <p:spPr>
            <a:xfrm>
              <a:off x="546779" y="3506671"/>
              <a:ext cx="5348208" cy="2611020"/>
            </a:xfrm>
            <a:prstGeom prst="roundRect">
              <a:avLst>
                <a:gd name="adj" fmla="val 6323"/>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screenshot of a website&#10;&#10;Description automatically generated">
              <a:extLst>
                <a:ext uri="{FF2B5EF4-FFF2-40B4-BE49-F238E27FC236}">
                  <a16:creationId xmlns:a16="http://schemas.microsoft.com/office/drawing/2014/main" id="{7B583786-3D92-4868-9491-91343723C7C0}"/>
                </a:ext>
              </a:extLst>
            </p:cNvPr>
            <p:cNvPicPr>
              <a:picLocks noChangeAspect="1"/>
            </p:cNvPicPr>
            <p:nvPr/>
          </p:nvPicPr>
          <p:blipFill>
            <a:blip r:embed="rId6"/>
            <a:stretch>
              <a:fillRect/>
            </a:stretch>
          </p:blipFill>
          <p:spPr>
            <a:xfrm>
              <a:off x="719696" y="3848478"/>
              <a:ext cx="5002374" cy="1927404"/>
            </a:xfrm>
            <a:prstGeom prst="rect">
              <a:avLst/>
            </a:prstGeom>
            <a:ln>
              <a:noFill/>
            </a:ln>
          </p:spPr>
        </p:pic>
      </p:grpSp>
      <p:pic>
        <p:nvPicPr>
          <p:cNvPr id="3" name="Picture 2" descr="A black background with white text&#10;&#10;Description automatically generated">
            <a:extLst>
              <a:ext uri="{FF2B5EF4-FFF2-40B4-BE49-F238E27FC236}">
                <a16:creationId xmlns:a16="http://schemas.microsoft.com/office/drawing/2014/main" id="{E9768F19-3621-6423-5249-5E8B605CE87B}"/>
              </a:ext>
            </a:extLst>
          </p:cNvPr>
          <p:cNvPicPr>
            <a:picLocks noChangeAspect="1"/>
          </p:cNvPicPr>
          <p:nvPr/>
        </p:nvPicPr>
        <p:blipFill>
          <a:blip r:embed="rId7"/>
          <a:stretch>
            <a:fillRect/>
          </a:stretch>
        </p:blipFill>
        <p:spPr>
          <a:xfrm>
            <a:off x="5496437" y="374620"/>
            <a:ext cx="1202019" cy="479236"/>
          </a:xfrm>
          <a:prstGeom prst="rect">
            <a:avLst/>
          </a:prstGeom>
        </p:spPr>
      </p:pic>
      <p:sp>
        <p:nvSpPr>
          <p:cNvPr id="14" name="Rectangle: Top Corners Rounded 13">
            <a:extLst>
              <a:ext uri="{FF2B5EF4-FFF2-40B4-BE49-F238E27FC236}">
                <a16:creationId xmlns:a16="http://schemas.microsoft.com/office/drawing/2014/main" id="{6327F481-C901-BEDA-BC70-7DD481F4BD4C}"/>
              </a:ext>
            </a:extLst>
          </p:cNvPr>
          <p:cNvSpPr/>
          <p:nvPr/>
        </p:nvSpPr>
        <p:spPr>
          <a:xfrm rot="16200000">
            <a:off x="11878106" y="6459109"/>
            <a:ext cx="246790" cy="380998"/>
          </a:xfrm>
          <a:prstGeom prst="round2SameRect">
            <a:avLst>
              <a:gd name="adj1" fmla="val 48363"/>
              <a:gd name="adj2" fmla="val 0"/>
            </a:avLst>
          </a:prstGeom>
          <a:solidFill>
            <a:srgbClr val="26B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860B3D43-5D85-7B93-EE2C-F04AD31B2A7E}"/>
              </a:ext>
            </a:extLst>
          </p:cNvPr>
          <p:cNvSpPr txBox="1">
            <a:spLocks/>
          </p:cNvSpPr>
          <p:nvPr/>
        </p:nvSpPr>
        <p:spPr>
          <a:xfrm>
            <a:off x="11818148" y="6559550"/>
            <a:ext cx="380998" cy="180114"/>
          </a:xfrm>
          <a:prstGeom prst="rect">
            <a:avLst/>
          </a:prstGeom>
        </p:spPr>
        <p:txBody>
          <a:bodyPr anchor="ctr" anchorCtr="0"/>
          <a:lstStyle>
            <a:defPPr>
              <a:defRPr lang="en-US"/>
            </a:defPPr>
            <a:lvl1pPr marL="0" algn="ct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42D46-B3EA-4EF8-9618-F2116A3CB0D3}" type="slidenum">
              <a:rPr lang="en-US" smtClean="0"/>
              <a:pPr/>
              <a:t>9</a:t>
            </a:fld>
            <a:endParaRPr lang="en-US" dirty="0"/>
          </a:p>
        </p:txBody>
      </p:sp>
      <p:cxnSp>
        <p:nvCxnSpPr>
          <p:cNvPr id="11" name="Straight Connector 10">
            <a:extLst>
              <a:ext uri="{FF2B5EF4-FFF2-40B4-BE49-F238E27FC236}">
                <a16:creationId xmlns:a16="http://schemas.microsoft.com/office/drawing/2014/main" id="{F3E9DCC4-6BBB-068E-FBCA-A4561924B8E5}"/>
              </a:ext>
            </a:extLst>
          </p:cNvPr>
          <p:cNvCxnSpPr>
            <a:cxnSpLocks/>
            <a:stCxn id="9" idx="3"/>
          </p:cNvCxnSpPr>
          <p:nvPr/>
        </p:nvCxnSpPr>
        <p:spPr>
          <a:xfrm>
            <a:off x="3133493" y="6649607"/>
            <a:ext cx="1931667"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F4AF77-506A-F3B3-3242-D91C3DB68A4D}"/>
              </a:ext>
            </a:extLst>
          </p:cNvPr>
          <p:cNvSpPr txBox="1"/>
          <p:nvPr/>
        </p:nvSpPr>
        <p:spPr>
          <a:xfrm>
            <a:off x="4552950" y="6541885"/>
            <a:ext cx="4591050" cy="215444"/>
          </a:xfrm>
          <a:prstGeom prst="rect">
            <a:avLst/>
          </a:prstGeom>
          <a:noFill/>
        </p:spPr>
        <p:txBody>
          <a:bodyPr wrap="square" rtlCol="0">
            <a:spAutoFit/>
          </a:bodyPr>
          <a:lstStyle/>
          <a:p>
            <a:pPr algn="ctr"/>
            <a:r>
              <a:rPr lang="en-US" sz="800" b="1" dirty="0"/>
              <a:t>Yahoo! Finance – Jan 2023 / VOZ – Jan 2023 / Heritage – Jan 2023</a:t>
            </a:r>
          </a:p>
        </p:txBody>
      </p:sp>
      <p:cxnSp>
        <p:nvCxnSpPr>
          <p:cNvPr id="19" name="Straight Connector 18">
            <a:extLst>
              <a:ext uri="{FF2B5EF4-FFF2-40B4-BE49-F238E27FC236}">
                <a16:creationId xmlns:a16="http://schemas.microsoft.com/office/drawing/2014/main" id="{3180AA63-34DB-BA2C-B4E0-400F21354A74}"/>
              </a:ext>
            </a:extLst>
          </p:cNvPr>
          <p:cNvCxnSpPr>
            <a:cxnSpLocks/>
          </p:cNvCxnSpPr>
          <p:nvPr/>
        </p:nvCxnSpPr>
        <p:spPr>
          <a:xfrm>
            <a:off x="8650840" y="6649607"/>
            <a:ext cx="2974740" cy="0"/>
          </a:xfrm>
          <a:prstGeom prst="line">
            <a:avLst/>
          </a:prstGeom>
          <a:ln>
            <a:solidFill>
              <a:srgbClr val="D6DCE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C08C45-EDFD-DCCD-A373-C4294AE139C7}"/>
              </a:ext>
            </a:extLst>
          </p:cNvPr>
          <p:cNvSpPr txBox="1"/>
          <p:nvPr/>
        </p:nvSpPr>
        <p:spPr>
          <a:xfrm>
            <a:off x="-1" y="6541885"/>
            <a:ext cx="3133494" cy="215444"/>
          </a:xfrm>
          <a:prstGeom prst="rect">
            <a:avLst/>
          </a:prstGeom>
          <a:noFill/>
        </p:spPr>
        <p:txBody>
          <a:bodyPr wrap="square" rtlCol="0">
            <a:spAutoFit/>
          </a:bodyPr>
          <a:lstStyle/>
          <a:p>
            <a:r>
              <a:rPr lang="en-US" sz="800" b="1" dirty="0"/>
              <a:t>© 2024 Surge365 LLC  | </a:t>
            </a:r>
            <a:r>
              <a:rPr lang="en-US" sz="800" b="1" dirty="0" err="1"/>
              <a:t>Todos</a:t>
            </a:r>
            <a:r>
              <a:rPr lang="en-US" sz="800" b="1" dirty="0"/>
              <a:t> </a:t>
            </a:r>
            <a:r>
              <a:rPr lang="en-US" sz="800" b="1" dirty="0" err="1"/>
              <a:t>los</a:t>
            </a:r>
            <a:r>
              <a:rPr lang="en-US" sz="800" b="1" dirty="0"/>
              <a:t> Derechos </a:t>
            </a:r>
            <a:r>
              <a:rPr lang="en-US" sz="800" b="1" dirty="0" err="1"/>
              <a:t>Reservados</a:t>
            </a:r>
            <a:r>
              <a:rPr lang="en-US" sz="800" b="1" dirty="0"/>
              <a:t>.</a:t>
            </a:r>
          </a:p>
        </p:txBody>
      </p:sp>
      <p:sp>
        <p:nvSpPr>
          <p:cNvPr id="10" name="Rectangle 9">
            <a:extLst>
              <a:ext uri="{FF2B5EF4-FFF2-40B4-BE49-F238E27FC236}">
                <a16:creationId xmlns:a16="http://schemas.microsoft.com/office/drawing/2014/main" id="{2F759C2C-B2CE-C96C-DBEA-EBBDE0F6B550}"/>
              </a:ext>
            </a:extLst>
          </p:cNvPr>
          <p:cNvSpPr/>
          <p:nvPr/>
        </p:nvSpPr>
        <p:spPr>
          <a:xfrm>
            <a:off x="4456253" y="5197033"/>
            <a:ext cx="1265817" cy="334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74F588-635C-2BDD-03A6-51846B23E7CE}"/>
              </a:ext>
            </a:extLst>
          </p:cNvPr>
          <p:cNvSpPr/>
          <p:nvPr/>
        </p:nvSpPr>
        <p:spPr>
          <a:xfrm>
            <a:off x="784593" y="5486593"/>
            <a:ext cx="1265817" cy="334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491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6">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2057</TotalTime>
  <Words>1881</Words>
  <Application>Microsoft Macintosh PowerPoint</Application>
  <PresentationFormat>Widescreen</PresentationFormat>
  <Paragraphs>248</Paragraphs>
  <Slides>35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Raleway</vt:lpstr>
      <vt:lpstr>Montserrat Black</vt:lpstr>
      <vt:lpstr>Montserrat</vt:lpstr>
      <vt:lpstr>Arial</vt:lpstr>
      <vt:lpstr>Trebuchet MS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Surge365 Presentation - Spanish</dc:title>
  <dc:subject/>
  <dc:creator>Surge365</dc:creator>
  <cp:keywords/>
  <dc:description/>
  <cp:lastModifiedBy>Clint Tomer</cp:lastModifiedBy>
  <cp:revision>277</cp:revision>
  <dcterms:created xsi:type="dcterms:W3CDTF">2023-12-29T12:20:49Z</dcterms:created>
  <dcterms:modified xsi:type="dcterms:W3CDTF">2024-01-27T15:01:39Z</dcterms:modified>
  <cp:category/>
</cp:coreProperties>
</file>